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</p:sldIdLst>
  <p:sldSz cx="9144000" cy="6858000" type="screen4x3"/>
  <p:notesSz cx="6881813" cy="100028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79CFB085-077A-4D68-A83E-9770B29ABF0D}">
          <p14:sldIdLst>
            <p14:sldId id="256"/>
            <p14:sldId id="257"/>
            <p14:sldId id="258"/>
            <p14:sldId id="259"/>
            <p14:sldId id="260"/>
            <p14:sldId id="261"/>
            <p14:sldId id="264"/>
          </p14:sldIdLst>
        </p14:section>
        <p14:section name="Naamloze sectie" id="{F823A71D-F21A-4AE2-B5E4-A93A45F273AE}">
          <p14:sldIdLst>
            <p14:sldId id="263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5" autoAdjust="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F6ED024B-71D8-46D8-AE99-8A422215FA2E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1897AFB4-CC3B-4F86-9409-FE93A0AC02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964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77E09542-F985-4A64-87A9-0FC5AF0F265E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0127EDAE-65FC-4D45-ADC1-011B55E6F0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020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7EDAE-65FC-4D45-ADC1-011B55E6F0B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265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59DCBD2-CDBB-41B8-B76D-BB2E76E3F876}" type="datetimeFigureOut">
              <a:rPr lang="nl-NL" smtClean="0"/>
              <a:t>13-11-2014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BB0396F-AD49-486D-993D-7F0E4458D436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nl/url?sa=i&amp;rct=j&amp;q=&amp;source=images&amp;cd=&amp;cad=rja&amp;docid=L8h8PhQsAktEkM&amp;tbnid=bIvVgQUvZOLZxM:&amp;ved=0CAUQjRw&amp;url=http://plazilla.com/syndroom-van-down-downsyndroom&amp;ei=zTjHUbTVEaXv0gWZgoHIBQ&amp;bvm=bv.48293060,d.d2k&amp;psig=AFQjCNFEzwO9EwjjM8YZRfPNa7BO_tU7Aw&amp;ust=1372097086108216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nl/url?sa=i&amp;rct=j&amp;q=&amp;source=images&amp;cd=&amp;cad=rja&amp;docid=UW4FgCDOIoNXoM&amp;tbnid=30fqEdsXru5BrM:&amp;ved=0CAUQjRw&amp;url=http://www.scoop.it/t/enfants-differents-trisomiques&amp;ei=xjnHUazcH8WL0AXHzoHQDQ&amp;bvm=bv.48293060,d.d2k&amp;psig=AFQjCNFfnml8ua9gx8BGZ7DhbT-mxbvz0A&amp;ust=1372097183685905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nl/url?sa=i&amp;rct=j&amp;q=&amp;source=images&amp;cd=&amp;cad=rja&amp;docid=P7tlfjty2X65yM&amp;tbnid=jtVt4-uXTlRH9M:&amp;ved=0CAUQjRw&amp;url=http://nl.dreamstime.com/royalty-vrije-stock-foto-s-de-isometrische-tekening-van-het-huis-van-doll-met-vast-lichaam-vult-image18977448&amp;ei=XhTHUdXkHKar0AW-x4GwDw&amp;bvm=bv.48293060,d.d2k&amp;psig=AFQjCNHw-Nl2hRSiXcAQdHbyrGAC5g-zlQ&amp;ust=1372087754230297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nl/url?sa=i&amp;rct=j&amp;q=mens%20lichaam&amp;source=images&amp;cd=&amp;cad=rja&amp;docid=CAPLzdhH2zzBtM&amp;tbnid=0P0QRJ43VCsLpM:&amp;ved=0CAUQjRw&amp;url=http://www.dreamstime.com/royalty-free-stock-photo-full-body-asian-man-sitting-transparent-block-image26338425&amp;ei=LBfHUeS2AoKW0AXB64HIAQ&amp;bvm=bv.48293060,d.d2k&amp;psig=AFQjCNFSBqHAMufvZWBzr_OjsDpBYcWMZA&amp;ust=1372088446112272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hyperlink" Target="http://www.google.nl/url?sa=i&amp;rct=j&amp;q=mens+bestaat+uit+cellen&amp;source=images&amp;cd=&amp;cad=rja&amp;docid=N5d6fraVbueUmM&amp;tbnid=XLJoYE4AGMpjGM:&amp;ved=0CAUQjRw&amp;url=http://www.kennislink.nl/publicaties/op-jacht-naar-de-minimale-cel&amp;ei=qBbHUf7COPCR0QXOk4DwDQ&amp;bvm=bv.48293060,d.d2k&amp;psig=AFQjCNFB6qEIGifm0j4O_p7FklYUWyzQpw&amp;ust=137208826150179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Downsyndroom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door</a:t>
            </a:r>
          </a:p>
          <a:p>
            <a:r>
              <a:rPr lang="nl-NL" sz="3200" i="1" dirty="0" smtClean="0"/>
              <a:t>naam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340126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675467"/>
            <a:ext cx="7804389" cy="3450696"/>
          </a:xfrm>
        </p:spPr>
        <p:txBody>
          <a:bodyPr>
            <a:normAutofit/>
          </a:bodyPr>
          <a:lstStyle/>
          <a:p>
            <a:r>
              <a:rPr lang="nl-NL" sz="3200" dirty="0"/>
              <a:t>Iemand met Downsyndroom heeft geen 46 maar 47 chromosomen in elke cel.</a:t>
            </a:r>
          </a:p>
          <a:p>
            <a:r>
              <a:rPr lang="nl-NL" sz="3200" dirty="0"/>
              <a:t>Dat is dus eentje extra!</a:t>
            </a:r>
          </a:p>
          <a:p>
            <a:r>
              <a:rPr lang="nl-NL" sz="3200" dirty="0"/>
              <a:t>Van chromosoom 21 heb ik geen 2 maar </a:t>
            </a:r>
            <a:r>
              <a:rPr lang="nl-NL" sz="3200" dirty="0" smtClean="0"/>
              <a:t>3</a:t>
            </a:r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Downsyndroom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4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Trisomie 21</a:t>
            </a:r>
            <a:endParaRPr lang="nl-NL" dirty="0"/>
          </a:p>
        </p:txBody>
      </p:sp>
      <p:pic>
        <p:nvPicPr>
          <p:cNvPr id="6146" name="Picture 2" descr="http://t1.gstatic.com/images?q=tbn:ANd9GcTJhHwgixhnlN0QhmC7v43mmWy8urocjxmwxdMYOfkzw-oe9zib0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5719417" cy="3443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787944" y="5057627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tx2"/>
                </a:solidFill>
              </a:rPr>
              <a:t>Op dit plaatje kun je dat zien.</a:t>
            </a:r>
          </a:p>
          <a:p>
            <a:r>
              <a:rPr lang="nl-NL" sz="2400" dirty="0">
                <a:solidFill>
                  <a:schemeClr val="tx2"/>
                </a:solidFill>
              </a:rPr>
              <a:t>Dit zijn de chromosomen van iemand met Downsyndroom.</a:t>
            </a:r>
          </a:p>
          <a:p>
            <a:r>
              <a:rPr lang="nl-NL" sz="2400" dirty="0">
                <a:solidFill>
                  <a:schemeClr val="tx2"/>
                </a:solidFill>
              </a:rPr>
              <a:t>Van nummer 21 zijn er 3. Kijk maar.</a:t>
            </a:r>
            <a:endParaRPr lang="nl-NL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3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8" name="Picture 10" descr="http://img.scoop.it/F5774Yh8okxUS2vPFOb6tTl72eJkfbmt4t8yenImKBVaiQDB_Rd1H6kmuBWtceBJ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941168"/>
            <a:ext cx="2670720" cy="267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Downsyndroom</a:t>
            </a:r>
            <a:endParaRPr lang="nl-NL" dirty="0"/>
          </a:p>
        </p:txBody>
      </p:sp>
      <p:sp>
        <p:nvSpPr>
          <p:cNvPr id="3" name="AutoShape 2" descr="data:image/jpeg;base64,/9j/4AAQSkZJRgABAQAAAQABAAD/2wCEAAkGBhQSERQUEhQWFRQWFxcaFRgYGBcYGRoYFxcXGBcXGBcYHCYeFxojHBcXIC8gIycpLCwsGB4xNTAqNSYrLCkBCQoKDgwOGA8PGikcHBwpKSkpLCkpKSkpKSwpKSkpLCkpKSkpKSksKSwsKSksKSksKSkpLCksKSwsKSkpLSkpKf/AABEIAMUBAAMBIgACEQEDEQH/xAAbAAABBQEBAAAAAAAAAAAAAAAFAAIDBAYBB//EAEcQAAEDAQMHCAQLCAIDAQAAAAEAAhEDBCExBRJBUWFxgQYikaGxwdHwEzJSwgcjM0JTcnOSotLhFBUWFzRigvFDsiRj4lT/xAAZAQADAQEBAAAAAAAAAAAAAAAAAQIDBAX/xAAiEQEBAAICAgMAAwEAAAAAAAAAAQIRITEDEhNBUSJxsWH/2gAMAwEAAhEDEQA/APPOT3J59re5rHNbmtziXTGIGgHWj/8AK6t9LT/F+Vd+C35er9n7zV6WAot5XjJY8z/ldW+lp/j/ACrv8rq30tP8f5V6XC6AjdV6x5l/K2t9LT/F+Vd/lbW+lp/i/KvTYShG6PWPMv5W1vpaf4/yrh+C6sJ+Np3fW/KvToTKzea76p7CjdHrHlNi5AVauD2gQDJnThgCdCsu+DGt9LT/ABflWzyAYY672Y6Cocr8oBTmIu1nSouelTCVjHfBzWBjPZ0pD4Oa/tN6QnV+UVWq4tYXGDiDGm+dm/WrVPLrmVGukmJzhMA3aYwCj5ar4oov+D2sMSOtc/l/W1joPgidTlRULgbr5uuzQBF23HsRXJPK0PIDg1s3GJHEiI3wnPKXxMo7kJVGLvwv8FGeRrh/yN6D4L1WhXDhcev9VKr96n0jyP8AhB30jetd/g53tt616u6iDiBxAKjfYWH5jfuhP2o9I8rPI9/tjoK5/CLvbHWvUHZMpH/jb0eCjdkel7A4Fw7HI9qPSPMf4Tf7QS/hN2l4HA9y9KdkSlHqn7zu8pjsg0/7vveIR7UvSPOhyTP0gH+LvBIclP8A3N+5V7mLfV8hMDXGX3BxxboE+yhuTsmmqCc4NiMWzjO1HtR6RlP4TH/6Kf3an5Ev4SH09P8AF3tWxfydePnt6CoKmQqgvll20+CXuPRh6mRoxd1JzMhyJzupErQVYpshjd09N6n3rT44CnIf93UmPyRHzur9UZc69VrS1HvSvjgDULGuLSXSNg/MuPYIBExMX3avFQ2r5R3DsCsH5MfWPY1aysbGx+Cz5er9n7zV6YF5NyCtBZVqEOzebE3axrW8p5Vf7TTwHcVOXbTDoeIXWoF+96l/yey5wnjnKWnlh+lrP8SR2yp3OlDHnWuoY3LGth+8L+oJ4y0PYd1H3kwIQq9ttAa0zpB87VEzKrCQ3ncWn9VQysS7BTldQ5N0BtWUXM+LYSCYmNAF2Pcg1uqAxnX6hj/so8Mm5oLjjoGradZ87wVus952efIXPzW+tKHpRJaLmgS6LpVI2g5xMwII2X9pV6hZuY8gaOxDXWUxvPkpyQWJ7C6WO1B8yTF7oHd1LrLUwOzhOnC/VuU1ShFOPMm7sEcSqtaz6DojsHinJLaOVmy5UqsqtLHQJ+bu0r0Lk1yjbaWw6M8Dp18di8xqUyBLdZV/IVs9C8HRJv2tJ7pHQrnDOx61mpQoLDbRUaHacDsI8yrErRBhXM1OlckawgG5vm9chOlclAU8qXUKs+w7/qYVbIFP4ve46tAA0hT5ZPxFTa2Okgd6WRW/FDe7VrQSw9salE5qsO3KJx83qTea2kXwNcdyu1tQ0XcBcFA1s1R9aei/uVhwGlTWiuVWtMQVbI2lV7WLkQVlrR8o7h2BTu+TH1j2NUFf5V3nQFYf6g+sexq3jly+2x+Cxs16v2fvsXpBsbDixp3tHgvOfgo/qKv2fvsXp+aoz7a+PpSOSaR/428BHYm/uSl7BG5zx3ohCQaoWGnIVP8AuH+R75TDyfboe8cWn3UWhchA0HWbJOYc7PLoFwIF23zsSq0JMRv3bdpRK0ODWicTJ4DyFUa6e077gFGXKpA60WKbvPnwCB23JmcGhvzjPDR4rVVby4fVjjM9yrmz867RTIG/N/QJaVGbo5Ghhuucc0bpAnplBbTk/nAROrYBeB1da9NqWFrabf7WDpiOmT1rPUMm5xJOxExVAu3cnpcwj1SCelp7+1UMp8nyH33B7W372EE8C2Vu6lL4v6oMd3V2BD8o1Q5jCIlpb2gjrBHFOYptrHO5PE03COcBMcLt+Bb/AIITSs0tdsJI4ukd44r0RtQBoc2+Ott3WIH4ln8sZLEVXU9Oc4D+1wmI2ETwTk0ne0+R7W+lnBpEOzSJEgiNQOOhEv33V1U+hw94oFZjzQMJw43t7x/itXZrDRexrvRt5wBi8QdIx1q5wixSbl+ppY3g5w7WlPHKF2mn+P8A+FcORKPsdDneKidkCnozxudPaCq2nSH+IBppu6WnthL+IGey8bYafeXX5AZoe/8AD+VMdyeH0h4gfogIspZVY+m5rc6SW/NjBwJngDpVjJ1tptptaajAQLxIkXk3yZ0qA5AdoqD7p8VE7INT2mH7w7kDkVNsp+2z7wHeuF4Om7YUDqZBqamHie8KpWyK8AksbdfcW6L9KQCrOJeThzJ3Z0DslOqNTqRuJvvjHG4HHpXHt1LNsicq1pwKtkbFXrgQSnCrKWlvxrt47ArVdkMbvPYFFUHxjp19wVi2jmt3nuW87c2X21vwUfL1fsvfYvUOnqXj/IKuWVKhBLebiCRpGrQtw3K79FV34T2tUZ9rwvDUBIOWa/fVUH5QHexncAVIMv1ddMn6rh2PU6abaFrwbwQQcCE5okws+3Lz9LKZ3Oc3tBVqyZbLnQaYbjeHzgCcM0JDaXKFpl+yCOCgFe+Nx6C0nqlOtDbmnYEqVl8OB/2sJbtrIeDziN3Z/pT0xf52DuTG0DcdIieF3cFP6O9XK0kQ2+uQyOHgqFmq3IlaWSChjaMFOcUa0lrWjEaxCC2iqYI8x+hRKtTQm1gi8+d6KNI6VYgEDeFXq2u9p1iOC4+uBru3KjVqTgdo871PtpFxOqvzRGhpj/EmQeB71q+TlrzqUaWuN2+/tlY+rUkA8CPPm5FuTNpLXwcDceGB7lUy5Z3FsC5MzxrHUofTbl0Vr8fO5as0ueuZ6jNVc9KmEucml3m5Nz1zOQHHKta/Ud9V3/UqcncqmUXfFvj2Ha/ZKQZGm0BjRJN0gnbemuF9ylqatQA6BCiWbVwqvaRIwVh6grYJwVk7bXDarhF12rUFPWtIewET6zsdw1FR2s/GHhonQnP+TbhicNzVvi5cvttPgn/qKv2XvsWy5V0xmUj/AOy/d6N6xvwTf1FX7L32Ldcph8WzZUE7sx6WXasOlqz2BgA5rcBfAE3Yp78nUz8wdCms7Oa3E3DE6xrUsIUH1MjUj8yNxI70xmRKbecC4Ef3SMDiIRLNSAxS0NhtmeHCDokHpuPWiNKiObsgdEhBqYzahG3rm5Gm1gxpccBfsXN27MImbRA0jpHnUq9VsBALby7pN/46hHtBkDhJE4aFcyTl+laR8Wd4ILXCb72nBX6rv4uelUTrGHbFYtNEAShVpy4yi0ucfOhPRWJKtgg+sT0odb6NypM5c1KhinZakE3E3HTf6sDA6U60241GEwWkYtIggp2aE55gNaX86FSi/Zp2HSrNe8qB782HaMCscpsUyo8CQZGtEsn2nNEgAkHaPNygNFrxp4AHvCmyfZ4MEEjTIjqlOfTHLpf/AImfppjhUI9xPbyk103cHN7wEjkimdDuDnf6THZGZreOPiF0ac6VvKRullQfdPepGcoaWt4/xPuhVP3K3Q934T3JpyJqqdLR4o0BFuXaXtni18dJanjK9L6Rv3o7Y6kK/cjtD2/dP6qJ2Squth4ke6jQ2PNtrDg4dI8VBba7cx0EHmnTOxA6mTKvsj7ze9QfsjmGXNjV6uPApU52bVKjT3rjTKzamlhUNoHNNysuYorUOaiBlLYz4w8F20Nhjd57An20RVO4d6Vs9VvHsC3x7c2f21/wS/1FX7L32Ld8pWRSbol42fNf0rzj4ObG6pVqBsSGTf8AWaNR1rcvyFV0hpjU4d8Iy7PDpobN6jcPVb2BSrPCz2pouL+BZo4pftFqGip9wHrzTKW1aaBcWdOWK7fWH3mOHZCaOUzx8yn0kd6ewI5QoRUY7QSJRF9mztAP1sOi+ehBrHlwVXBr2hokXhxIG+RctLQF20XdC57NV2+GywDyhaKguFMncPFdyVYXmXva1piBhnRIJmMMMPBEsqWxrGyU2x2sGmHOIE3+CLa6fWFlL1FlmfKXhpMiJAMETGO9aPK9sphunisYLc3OLg4GDeAQexO8FZsftFevhmZ22R3oblOy1M2agbsAgwtFk62h7LtSFZatEyn2Uk1wyb6SH2t3Njer9rqYoY9uc4BRWdnJWaoYEjOEYaeBGC0eSqQiRI336FnrM0CqKYIJOMaP1Wrs8NaBqEedCeEc/luuExOvAb9C4E0O1AwMLo6JvSHm7vW7nPB29SWd5uTWldL7pvjpPAYlMHT5/wBJTt700u83JpcmTrj5/wBoTld97ANp89aJE+Qg2UXzV3NHZPepy6Vj2rOSDk3OTqaxrZ3M1KC1+qrYaqtswvRCZi3VA2oJMAgdRMpWp4LGwZvOrZqSyu3ngjQOqUysBmCNJPY1dGLmz+2z+CUf+RV+y99i9UAXlnwR/wBRW+y99i9USy7Vh0ULkJwSCSjZMfqU0icRPncnriQUbVZmROaJ1gNnpVuw1vi2nZvwuTatnDsQu0qYAzQIGgLPKOjw5augHKLzVtDGaJ7L1pzk9j2gPY14GgtBHWhD7Cc/OEZ03cRHask23WwW0UbRUqtD870ZpxmCGuIkSJkhv3jhCJHZ7ba3LPJ5lQQM5gGgYR3cFnX5DZTua0RuAV/LFY04/wDJrXuaI9E93MIBJMNiRJu2bVnrdbXTLatZ7c76MM5mbJIzwJOdA0XSdRVahc/X+UbsFszHDUblFlmpeUA5L2qtWL3VAMxphrvaOkDXGsI1lh6m8Jl5ALScVnMr03EgtkfNESLzfo4I/anQqlSqM1sXlsn/ACdHYAB0pTjln5EWRLIaZJbeW6Y04E9KMnLlUYuHFp/MIRHk/Y8yiHaXX36tHiiRGt08P9q8XHneWbGXX6mni4dUkKQZdPsdf/yjFSi04hpjW0R0x3qF1gpn5jOgdwVpD25e10+seCkGX2ey7oB95TnJVL2I3F3cVE7ItPRI3O7nJjRwy5TPt/c/+khlimdMb7lG7ITNb/wnuVepkPU/pb+qNlpdOUaZxc3pQm01JqPI4dST8iu0PYekdxVf0ZaXAxIgXKcl49ntberAEKFinaOKyrR2FWtDVbJm7BQ2hkA37kQMrlVwFVuqCOtV6rYYB/cexqlyy28E7e5R1XTTbvPYFvi58/trfgutgp16riCfi4uAPzm33kal6c3LVM6H/dnsJXmXwWWZtSvVDp+Tm4kfPaNG9eknIzDg5/SO8FGXYw6TNyrS9o8WvHcntt9M4VGdQ7YVR2Qxoe7iG9wCaciO+k6WnucpWJCu0m5zTxHinhvkT3IK/Ir9BYfvDuKhORagwDTucO8BAH3NTXD9EB/Y67cA4bnD83corTlGrRY59QuhgmCBJJMNaMby6B0pU5vfDSUnSVBbLAypcfWaZa7SDr6VXyTZ6jaedVdNVxzn+yCQOY3U1ou2kE6UQkEEgwdIWUym+Ho4WzsLtBfEFzTGE39t6AZTY191Z8j2Wc0bicehHLfSJNxKE1clSZmVo299TpXNpAAgBjRc1owCHW60SVLba+aY1ILaK8qLXPbyr22tcTogqo2sxmaHSRN4F0gaJ0KW3t5jhsPYUKacNw7EYzbn8uWm2sfLKkSGuaaY0EGQNEEACB0o5Tqte2WHOGsGRumV5rYrMH1A0kiZw2CdOyVco0KlOqRScWuiZmLtpwI8wuiYXW45fab03pb5P+vMJrhrg9fUg1iy+8c2uLh/yMAIH1gMOrcjNOqHAEHmnTIAI2a1NlnZ72bmj/XguFu3pgqSZ28VwjzH6oCEt8wFG5TOULkzMd5m9Zii48/ZE7znFaSs6ATqB7Fm8nOku0+r7w7lGSsVimrQf0p1OmrHogoWrgXqK1Nu2aVcLIvVK3jmnUlBWVyybxqvjqVV/wAm3eexqt5ZElu89yqPHMH1j2NW+Ln8jb/BCP8AyK32XvsXqwavKvgh/qa32XvsXq6Muzw6c9Gu5i6V2FKjC1MzVKZkXXXyZv0RdF+nSIgYzcOyjars1pgYE6T/AGt26zowQKba8oBsxft/1ihFpIe0tdfnHna5BkHeCBG4LtpDgM6DmYYXdOtU61Yzcb/OOpTR/wBjU5OtQqMjB49Ye8Nh/RKvTjAwdfnELK0MoEOBBLXA+d6OUMvNeIfzXa/mn8vHpWFw1dx14+XfatlC3ub80na3wxCAW7lGYLWi/SStFaKcjWszlGwXkwq3Wnyb4oLUqFxvTfQyrLqEJlWoGNJdcESVFyC8ougEa7h3oWPW86lJaaxe6fMakqTNPmPPZtW0mo5c8t1LZKma9rtAcJ3YHqJR6zWqnUqAtN4aRfzQZjXj1LPtYnMat8PLcOGOXjmQzas4VTmFoGbnXkRjBvGuOtO/aXUHAtJDXG8AiJ9pui8edQmjULTLTB1hSVbS53rGb5wA43BPLOZS7KYWWD9LKtRwkZzhrDAesNTzlp4xEb2EINkPKvoqgBPxb7nbCMHdx2blsmuOs9ELHa9Apy5raDxI7k399N9kjcR3rluoNNpY3NEHNkXQZLibuAVt+TaZ+Y3gCOxMK373YbodfuOPFDRTDSSBF0CNA1E69+pXLfY6NNpJGbjm3nECRA0qoaQLZJMlukuJkxpJ8ypyi8VihWv26kSY8EebkHsLYdi7C85zsQccdUoxZ6IgEycfnO9omMdyzaHCEMys4QQ24q8+nzrnOEC/nGSThpuVO1UzEZzrz/bhdrbqBv2phlcqCC3ee5VLR6jd57AruWHQ5pMkS7VdhGAVGq8FjYIN57AtcXP5Gp+DWq9taqWZ0+jvzW512c3EQbsF6J++KjfWMfWpgdwWK+B3+prfZe+xetYeE+ZTsGHTON5Ru0eiPV2OUrOUZ9lh3OPgUcfSBxaDvHiqlqs1JrS40mGP7W8BMYpaUhpZSL2PcG5oaPWmROrAX6dnQh9hqMLyasxFwvM6hdgeq9Sssr6gc1pAptkmJDNJgACTh1TqUuRMnh73OdfmRBxaXbdd1+rXqVY422aZ5ZSS7EKFMVWZ7m5txaAcA0G+P7cLzjm6gFg6lYB7wMA4xu+atRlbLAc30TDzZvMiCBcGtAAAYNWm5YvKDsytscIVebOZax/PseLGzd/V1xBHO4EaPFQvDht2jzdxSsZzmkHQm0q/OzTjoOncudsdTt72+q47tHRgm1stPi9jTwI7ClaaUYxPR1jwVZwOnuQN1XtWU3HCmB0nvQW05773m7gB0BG6tO4mbt8aNxVKtTvG3SLuvHrTgttCjZo0cNP+WobMSnildKu0qPxhbEXQn2WlzXNKZBzGp7W3p7aSdmaUyRVG3Jo0K4achUqekau5AVqtxP1u1a3k7lXPZmu9Zl29ug8MOhZSve2dvf56VNk+05jg7p3aUyaas+bW3YB/1ce9EifNyz9OpNqB2e4jbpIMRMXTJE6JAIJHFVCUMuWP0rWtBh0mOAJIkYTETfcTdMITVtVSnnekoVY0Foa8G7+083jrWldTwmJHbEGNWJHFRualZs5dM9YMrB55tKtvzBEb85HWW1kXyMMRf0AptVvkqpUYouMXMqmfbKc3mBtB8FRtOVKUEZ0RrDhwF16jr0kPrUlOj2p5StDXnmmb1Tq+oLo5x7Gq1VpqC0jmjeewLTHtn5Jw2/wOf1Nb7LZ7bNa9cjZ0Lx34JbW2naKpdMeii4F3z2YgXxcvVf3tSu5wv15ze0XBVe049Lp4oLli0yc0G5v/AG/TxVy0ZSYGEtcwnAZrs4ycMetBDee3vU2qHMhWYOswDsHE5x4wRswB4qPLdvbTaKdO66HgaB7MjSdPjKB0bQ6nIa4ibjBiQq1etcrvm/jqf0znj/luos/0mcMIwWeytVkX+s1EnWnNeHBU+UFLnZwwcJ6vPQsGzmSK15GsKGuT6Yjbcq9gqwRsVu1szaodoMFMLx57dqGWysbthgq8X5rhq7lQyoIcRrCQTvZNG5ULSJptd7OKu0KsU4IVOo0+jQEZPOa7XjwUltp5r5GkSVHZHC6Zu0D9JUuUa0n1Y88UwhdSm8eKbZ6Ugi4HapGPPkKGi6H7RxTCxQaMNOjzwQ20UcyqRhI/33K5VqZrwZGOAMnWm5XOcxlTDXxu7UyCA6WvbqnqwV3IOR6lpfm0xhGc4+q0G4TrJ0NF56SBtB3PPFbnJ1R9VrrNk9vo6TD8ZWlzZdDZDTjnGOIj1W43Iig9vsGZWIoFzgyGlwuOdm87SIOMjReFJTqVxpqdGd3FaXKuTKdnotp0wcRE3uc90CScJOy4AXXBDaJTs0c5Uf22sMZjaweATDlZ49g7wR7yOtTyy7XxPepUz374PsN4OI7iuHKw0sPB09oCOVLO04tad4HeFBUyVTOLG9EdkJAGdlBhxDuhp71XqV6Z0xvB8EZfkOmcARuc7vKqVeTrNBeOIPupAHqBh+cOztQ/KbQA2IxOHBHKvJ3U88QO6EGyzY/RZrZmZOEahrOpPHtOfTT/AATWRtS0VQ6YFKbjHz2DvXqH7hZofUH+TT2tXlPwXZZo2a0VHV3hgNOASCb89hi4HQD0L0v+O7BdNpYeD/yp2cljZpRytSzHtYHF14JJjfF3m9VbPXioRih1s5U0H1S/0rYmdPgqo5Q0BWzvStzSMb/BRZVbg9XIOCHvq33ql/ElEPkVWkHHHwTLVluzuvFVs8fBLVPcQ205rgdBVus3Pog6p7f1Qq0ZVpObBe2d6nyflqk2gWuqNDs4kC+8QI2J6o3FFkg4G8ohXeCxpJiPO/qQh9sYZ+MEX3TdOi4LtPKLM2M4C++8J6o3BU20FuBJ4DfidWxUalck4DiSeyFVq21mf6wzdh8fBWLRbqcDNcy7aUaL2iQ1CRBPR4m9Ne2Rr3yT46Sqf7W0i+o0bv1wVipa6ebBqzhcDdouRobh1MZsSQN8DqOKkt7xN0m4RA73YdCqUbVSGlo6FZtuUqbs0B7ThibuOmNKNU9z9dslnc+c0aNEujaYu/3sUD7PD7zPZ0IlZsv0WuHOgNIgzfd84MuaHHG+Yu1KvbMr0fSZzM0gggyScdJnxV+k/UTJLlKwH0IqAXYcBdPnUdV4kPzqTm74361ayhlgVGwak4CJugYCMENo1wJvGy8JXX0cv6G0TzxHm5etZOqss1OXODabBhmwOdfvc8ukwLzOGleYZKsrA59SpUaA0y1mLn3zmj5rRtJ4FafJuUrPVPprdVa4Nn0dnbJA0X4BxO0wRiY5o0x4RdDNa3G0H9qeDTstGTTB9ao7AP1bBF0kATzis7ku3kkh2JJPHF3Wocv8ozaqkkhjBAawOuAEgHGC6DEwABcLgh9K0AEc4CMLxcpyu1ThtKJnV0Kw1vmECs+W6QxqDzwV6nygoaaretTpXtBH0ab6FVP4hs/0revwSPKCz/TM23ORovaLRpqF9HYmHlDZvpm/i8E05fs/0rfxeCNHuOPobFkeWDIezd3lap2XrP8ASt6/BZTlfbWVHs9G4OAbeROMnWiTlOV4BbPWLc6MSIxI0jUVYfaiAIkS12nARmwI0XTCSStkZaqsgbs4TfEkDNF1wEKSy2kGM5odjOF4F4ERrJ6tSSSA6y0NvPo2yIjDWdmO3Sl6RpBOYJIcdGg6LkkkBGy0zc5oIay7gBfBkDDRGKfWtABBDQJJJiBMEGLhrA6EkkByzWyA0Fs43zpB5ujQHO6VIyo0tJzBzWjUZjNE3i4kfoupIDhrtAdDAOa3CNInVs46VVtxGdzW5ogXDtSSQFdJJJAJJJJAJJJJAJJJJAJJJJAJJJJAJJJJAJJJJAJJJJAJJJJAf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7172" name="Picture 4" descr="http://t3.gstatic.com/images?q=tbn:ANd9GcQBE81mbnu30_RHN_F5KXRh39e11W_VPFkOaDu4hmo-Lug7q0YT2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3" y="1726832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t2.gstatic.com/images?q=tbn:ANd9GcSV3tPVMQ3iYmXMfEk56gcKI3HKUMxZG_EAPXlCGeyChtiOok1jk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131" y="3275747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t0.gstatic.com/images?q=tbn:ANd9GcS-5it_7TORCWll3OlvhVxVzf0bQYYwN66l3sOICM89-1JziIA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3271430"/>
            <a:ext cx="1875433" cy="2402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716016" y="2276872"/>
            <a:ext cx="417646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2400" dirty="0">
                <a:solidFill>
                  <a:schemeClr val="tx2"/>
                </a:solidFill>
              </a:rPr>
              <a:t>Downsyndroom heb je al voordat je geboren wordt.</a:t>
            </a:r>
          </a:p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2400" dirty="0">
                <a:solidFill>
                  <a:schemeClr val="tx2"/>
                </a:solidFill>
              </a:rPr>
              <a:t>Dus als je nog in de buik van de moeder zit.</a:t>
            </a:r>
          </a:p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2400" dirty="0">
                <a:solidFill>
                  <a:schemeClr val="tx2"/>
                </a:solidFill>
              </a:rPr>
              <a:t>Kinderen met Downsyndroom worden over de hele wereld geboren.</a:t>
            </a:r>
          </a:p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2400" dirty="0">
                <a:solidFill>
                  <a:schemeClr val="tx2"/>
                </a:solidFill>
              </a:rPr>
              <a:t>In Nederland, maar ook in Amerika, in Rusland en in China.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50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Sommige </a:t>
            </a:r>
            <a:r>
              <a:rPr lang="nl-NL" dirty="0"/>
              <a:t>kinderen met Downsyndroom zijn vaak verkouden.</a:t>
            </a:r>
          </a:p>
          <a:p>
            <a:r>
              <a:rPr lang="nl-NL" dirty="0"/>
              <a:t>Sommige zijn ziek aan hun </a:t>
            </a:r>
            <a:r>
              <a:rPr lang="nl-NL" dirty="0" smtClean="0"/>
              <a:t>hart.</a:t>
            </a:r>
            <a:endParaRPr lang="nl-NL" dirty="0"/>
          </a:p>
          <a:p>
            <a:r>
              <a:rPr lang="nl-NL" dirty="0"/>
              <a:t>Anderen horen niet zo goed.</a:t>
            </a:r>
          </a:p>
          <a:p>
            <a:r>
              <a:rPr lang="nl-NL" dirty="0"/>
              <a:t>Soms moet ik naar de dokter toe en die gaat dan bloedprikken. </a:t>
            </a:r>
          </a:p>
          <a:p>
            <a:r>
              <a:rPr lang="nl-NL" dirty="0" smtClean="0"/>
              <a:t>Ik ……….(zelf invullen)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is Downsyndroom?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38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Dingen leren is moeilijk voor mensen met Downsyndroom.  </a:t>
            </a:r>
          </a:p>
          <a:p>
            <a:endParaRPr lang="nl-NL" dirty="0" smtClean="0"/>
          </a:p>
          <a:p>
            <a:r>
              <a:rPr lang="nl-NL" dirty="0" smtClean="0"/>
              <a:t>Het duurt langer voordat ze iets kunnen.</a:t>
            </a:r>
          </a:p>
          <a:p>
            <a:endParaRPr lang="nl-NL" dirty="0" smtClean="0"/>
          </a:p>
          <a:p>
            <a:r>
              <a:rPr lang="nl-NL" dirty="0" smtClean="0"/>
              <a:t>Maar als ze veel oefenen kan het wel!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is Downsyndroom?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523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988840"/>
            <a:ext cx="7452816" cy="3849291"/>
          </a:xfrm>
        </p:spPr>
        <p:txBody>
          <a:bodyPr>
            <a:noAutofit/>
          </a:bodyPr>
          <a:lstStyle/>
          <a:p>
            <a:r>
              <a:rPr lang="nl-NL" sz="3200" dirty="0" smtClean="0"/>
              <a:t>Lopen</a:t>
            </a:r>
          </a:p>
          <a:p>
            <a:r>
              <a:rPr lang="nl-NL" sz="3200" dirty="0" smtClean="0"/>
              <a:t>Fietsen</a:t>
            </a:r>
          </a:p>
          <a:p>
            <a:r>
              <a:rPr lang="nl-NL" sz="3200" dirty="0" smtClean="0"/>
              <a:t>Lezen</a:t>
            </a:r>
          </a:p>
          <a:p>
            <a:r>
              <a:rPr lang="nl-NL" sz="3200" dirty="0" smtClean="0"/>
              <a:t>Schrijven</a:t>
            </a:r>
          </a:p>
          <a:p>
            <a:r>
              <a:rPr lang="nl-NL" sz="3200" dirty="0" smtClean="0"/>
              <a:t>Zwemmen</a:t>
            </a:r>
          </a:p>
          <a:p>
            <a:r>
              <a:rPr lang="nl-NL" sz="3200" dirty="0" smtClean="0"/>
              <a:t>Skiën</a:t>
            </a:r>
          </a:p>
          <a:p>
            <a:r>
              <a:rPr lang="nl-NL" sz="3200" dirty="0" smtClean="0"/>
              <a:t>Pianospelen,</a:t>
            </a:r>
          </a:p>
          <a:p>
            <a:r>
              <a:rPr lang="nl-NL" sz="3200" dirty="0" smtClean="0"/>
              <a:t>en nog veel meer………!!</a:t>
            </a:r>
          </a:p>
          <a:p>
            <a:endParaRPr lang="nl-NL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 ik geleerd?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141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3200" dirty="0" smtClean="0"/>
              <a:t>Ik leer door veel te oefenen.</a:t>
            </a:r>
          </a:p>
          <a:p>
            <a:r>
              <a:rPr lang="nl-NL" sz="3200" dirty="0" smtClean="0"/>
              <a:t>Veel oefenen is niet altijd leuk</a:t>
            </a:r>
          </a:p>
          <a:p>
            <a:endParaRPr lang="nl-NL" sz="3200" dirty="0"/>
          </a:p>
          <a:p>
            <a:r>
              <a:rPr lang="nl-NL" sz="3200" dirty="0" smtClean="0"/>
              <a:t>Maar als je iets wilt leren, moet je oefenen.</a:t>
            </a:r>
          </a:p>
          <a:p>
            <a:r>
              <a:rPr lang="nl-NL" sz="3200" dirty="0" smtClean="0"/>
              <a:t>Dat moet iedereen!!</a:t>
            </a:r>
            <a:endParaRPr lang="nl-NL" sz="32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83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539552" y="2675467"/>
            <a:ext cx="813690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 smtClean="0"/>
              <a:t>Ook hier in de klas:</a:t>
            </a:r>
          </a:p>
          <a:p>
            <a:r>
              <a:rPr lang="nl-NL" sz="3200" dirty="0" smtClean="0"/>
              <a:t>De een is lang en de ander kort</a:t>
            </a:r>
          </a:p>
          <a:p>
            <a:r>
              <a:rPr lang="nl-NL" sz="3200" dirty="0" smtClean="0"/>
              <a:t>De een is vaak boos en de ander altijd vrolijk</a:t>
            </a:r>
          </a:p>
          <a:p>
            <a:r>
              <a:rPr lang="nl-NL" sz="3200" dirty="0" smtClean="0"/>
              <a:t>De een kan goed voetballen en de ander kan goed fietsen</a:t>
            </a:r>
          </a:p>
          <a:p>
            <a:pPr marL="0" indent="0">
              <a:buNone/>
            </a:pPr>
            <a:r>
              <a:rPr lang="nl-NL" sz="3200" dirty="0" smtClean="0"/>
              <a:t>Gelukkig is iedereen anders!</a:t>
            </a:r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Iedereen is anders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029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683568" y="2276872"/>
            <a:ext cx="7408333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 smtClean="0"/>
              <a:t>Ik heb Downsyndroom en jullie niet, </a:t>
            </a:r>
          </a:p>
          <a:p>
            <a:pPr marL="0" indent="0">
              <a:buNone/>
            </a:pPr>
            <a:r>
              <a:rPr lang="nl-NL" sz="3200" dirty="0" smtClean="0"/>
              <a:t>maar:</a:t>
            </a:r>
          </a:p>
          <a:p>
            <a:r>
              <a:rPr lang="nl-NL" sz="3200" dirty="0" smtClean="0"/>
              <a:t>ik zit ook op </a:t>
            </a:r>
            <a:r>
              <a:rPr lang="nl-NL" sz="3200" dirty="0" smtClean="0"/>
              <a:t>…….(naam school) ,</a:t>
            </a:r>
            <a:endParaRPr lang="nl-NL" sz="3200" dirty="0" smtClean="0"/>
          </a:p>
          <a:p>
            <a:r>
              <a:rPr lang="nl-NL" sz="3200" dirty="0" smtClean="0"/>
              <a:t>en ik fiets naar school,</a:t>
            </a:r>
          </a:p>
          <a:p>
            <a:r>
              <a:rPr lang="nl-NL" sz="3200" dirty="0"/>
              <a:t>e</a:t>
            </a:r>
            <a:r>
              <a:rPr lang="nl-NL" sz="3200" dirty="0" smtClean="0"/>
              <a:t>n ik loop stage,</a:t>
            </a:r>
          </a:p>
          <a:p>
            <a:r>
              <a:rPr lang="nl-NL" sz="3200" dirty="0" smtClean="0"/>
              <a:t>en ik drink soms een biertje.</a:t>
            </a:r>
          </a:p>
          <a:p>
            <a:pPr marL="0" indent="0">
              <a:buNone/>
            </a:pPr>
            <a:r>
              <a:rPr lang="nl-NL" sz="3200" dirty="0" smtClean="0"/>
              <a:t>Net als jullie!</a:t>
            </a:r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…..(eigen naam invullen)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179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Ik heb Downsyndroom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395536" y="2679192"/>
            <a:ext cx="4320479" cy="3447288"/>
          </a:xfrm>
        </p:spPr>
        <p:txBody>
          <a:bodyPr>
            <a:noAutofit/>
          </a:bodyPr>
          <a:lstStyle/>
          <a:p>
            <a:r>
              <a:rPr lang="nl-NL" sz="3200" dirty="0" smtClean="0"/>
              <a:t>Dit was mijn spreekbeurt.</a:t>
            </a:r>
          </a:p>
          <a:p>
            <a:endParaRPr lang="nl-NL" sz="3200" dirty="0"/>
          </a:p>
          <a:p>
            <a:r>
              <a:rPr lang="nl-NL" sz="3200" dirty="0" smtClean="0"/>
              <a:t>Vonden jullie het leuk?</a:t>
            </a:r>
          </a:p>
          <a:p>
            <a:endParaRPr lang="nl-NL" sz="32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nl-NL" dirty="0" smtClean="0"/>
              <a:t>Foto van jezelf!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832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andara" panose="020E0502030303020204" pitchFamily="34" charset="0"/>
              <a:buChar char="*"/>
            </a:pPr>
            <a:r>
              <a:rPr lang="nl-NL" sz="3600" dirty="0"/>
              <a:t>Vandaag houd ik een spreekbeurt.</a:t>
            </a:r>
          </a:p>
          <a:p>
            <a:pPr>
              <a:buFont typeface="Candara" panose="020E0502030303020204" pitchFamily="34" charset="0"/>
              <a:buChar char="*"/>
            </a:pPr>
            <a:r>
              <a:rPr lang="nl-NL" sz="3600" dirty="0"/>
              <a:t>Het gaat over mijzelf.</a:t>
            </a:r>
          </a:p>
          <a:p>
            <a:pPr>
              <a:buFont typeface="Candara" panose="020E0502030303020204" pitchFamily="34" charset="0"/>
              <a:buChar char="*"/>
            </a:pPr>
            <a:r>
              <a:rPr lang="nl-NL" sz="3600" dirty="0"/>
              <a:t>Want het gaat over </a:t>
            </a:r>
            <a:r>
              <a:rPr lang="nl-NL" sz="3600" dirty="0" smtClean="0"/>
              <a:t>Downsyndroom</a:t>
            </a:r>
            <a:r>
              <a:rPr lang="nl-NL" sz="3600" dirty="0"/>
              <a:t>.</a:t>
            </a:r>
            <a:endParaRPr lang="nl-NL" sz="3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Spreekbeurt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564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Ik ga vertellen wat Downsyndroom is.</a:t>
            </a:r>
          </a:p>
          <a:p>
            <a:r>
              <a:rPr lang="nl-NL" sz="3200" dirty="0"/>
              <a:t>En waarom sommige mensen Downsyndroom hebben.</a:t>
            </a:r>
          </a:p>
          <a:p>
            <a:r>
              <a:rPr lang="nl-NL" sz="3200" dirty="0"/>
              <a:t>Ook vertel ik hoe het is als je zelf Downsyndroom hebt.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Downsyndroom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85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Downsyndroom?</a:t>
            </a:r>
            <a:endParaRPr lang="nl-NL" dirty="0"/>
          </a:p>
        </p:txBody>
      </p:sp>
      <p:pic>
        <p:nvPicPr>
          <p:cNvPr id="2050" name="Picture 2" descr="http://thumbs.dreamstime.com/z/de-isometrische-tekening-van-het-huis-van-doll-met-vast-lichaam-vult-18977448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9"/>
            <a:ext cx="2284276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1.gstatic.com/images?q=tbn:ANd9GcSGH2QQqmivwYYXvZZQvfi3p2A2IgHOvZDG0beKaYScngDI3-j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500071"/>
            <a:ext cx="127635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779912" y="2838077"/>
            <a:ext cx="47723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3200" dirty="0">
                <a:solidFill>
                  <a:schemeClr val="tx2"/>
                </a:solidFill>
              </a:rPr>
              <a:t>Wat is Downsyndroom? </a:t>
            </a:r>
          </a:p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3200" dirty="0">
                <a:solidFill>
                  <a:schemeClr val="tx2"/>
                </a:solidFill>
              </a:rPr>
              <a:t>Dit is een huis. </a:t>
            </a:r>
          </a:p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3200" dirty="0">
                <a:solidFill>
                  <a:schemeClr val="tx2"/>
                </a:solidFill>
              </a:rPr>
              <a:t>Als je goed kijkt, zie je dat een huis is gemaakt van heel veel bakstenen.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564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Downsyndroom?</a:t>
            </a:r>
            <a:endParaRPr lang="nl-NL" dirty="0"/>
          </a:p>
        </p:txBody>
      </p:sp>
      <p:pic>
        <p:nvPicPr>
          <p:cNvPr id="3076" name="Picture 4" descr="http://thumbs.dreamstime.com/thumblarge_429/1250311611jOnqE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28575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860032" y="2780928"/>
            <a:ext cx="388843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3200" dirty="0">
                <a:solidFill>
                  <a:schemeClr val="tx2"/>
                </a:solidFill>
              </a:rPr>
              <a:t>Mensen bestaan ook uit heel veel bakstenen.</a:t>
            </a:r>
          </a:p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3200" dirty="0">
                <a:solidFill>
                  <a:schemeClr val="tx2"/>
                </a:solidFill>
              </a:rPr>
              <a:t>Alleen noem je dat cellen.</a:t>
            </a:r>
          </a:p>
          <a:p>
            <a:endParaRPr lang="nl-NL" dirty="0"/>
          </a:p>
        </p:txBody>
      </p:sp>
      <p:pic>
        <p:nvPicPr>
          <p:cNvPr id="3074" name="Picture 2" descr="http://www.kennislink.nl/system/files/000/129/991/small/cells.jpg?1332416313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09120"/>
            <a:ext cx="18097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503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Cellen</a:t>
            </a:r>
            <a:endParaRPr lang="nl-NL" dirty="0"/>
          </a:p>
        </p:txBody>
      </p:sp>
      <p:sp>
        <p:nvSpPr>
          <p:cNvPr id="3" name="AutoShape 2" descr="data:image/jpeg;base64,/9j/4AAQSkZJRgABAQAAAQABAAD/2wCEAAkGBhQSERQTEhQVFBUVFhYVFxcXFRQUFRgXFBQVFBYUFRQXHCYeFxojGRUVHy8gIycpLCwtFR4xNTAqNSYrLCkBCQoKDgwOGg8PGikkHyQsKS0sKSwpLCksKSkqLCkpLCwsKSksLC4sKSwsLCksLCkqLCwpKSwpLCwsLCwsLCwsLP/AABEIAOEA4QMBIgACEQEDEQH/xAAbAAABBQEBAAAAAAAAAAAAAAAAAgMEBQYBB//EAEEQAAEDAgMEBggDBgcAAwAAAAEAAhEDIQQSMQVBUXEGIjJhgZETQlJyobHB0SOS8BQzYoLC4TRDU3OisvEVFuL/xAAaAQACAwEBAAAAAAAAAAAAAAAAAgMEBQEG/8QAMhEAAgIBAwMCAwcDBQAAAAAAAAECAxEEEiExQVEFEyIycWGBkaGx0fAUI+EVM1LB8f/aAAwDAQACEQMRAD8A9xQhCABCEIAEIQgAQhRMftWnRE1HAHcNXHk0XQBLXCeKyuL6WvdaizKPadc/l0HxVXWNSreo9zu4m35dE6g2cya3E9IqDNXgng3rH4WVbW6ZN9Sk4+8Q35SqVmDCeGHCk9tC7iS7pZWOjGDnmP1CbPSTE8WD+T7lI9EFwwu7Ucyxf/2LE8W/kCU3pRiBqKZ/lP0KYkLuUI2oMsls6YVB2qTTyJHzlS6PTNnr03t5Q4fRVBohNuwwXNiO7jW4Xb1Cp2agng7qnydCnyvPKmCS8NjK1H928geybt/Kfoldfg7uPQULN7O6XtPVrDIfaElvjvb8VoqdUOALSCDoQZB8VG00MKQhC4AIQhAAhCEACEIQAIQhAAhCEACS+oACSQALkmwHNIxOJbTaXPIAG/8AWpWP2ptV+IMXbTGjePe77JoxycbwTNqdKXOllCw3vIv/ACg/MqlZhSSXOJJOpJknxKkUsPCdoSRcQVMklwLnImnQhOhiUbLMbS6R1HONOiCyCWlxHWndDdwkEceSWyyNazIeqqVrxE0rnAfq6bqVwNSB8/JUuCxTxTa06gXOrjzKVKwtV6pLLjX+Jdr0iXMiwftAbgTzsrY7Xdwaf5QszKtJWX/V3LlSZZ9mD7Fkcew9qkw8gB8kgsw7tz2cnSPJ0qBKJUsPUr49xXpa2Szs6f3dVru53VPncKPXY+n+8aW9+oPJwsk5lJo7Sc0QYc06h1wfNaNPq/axFeei/wCIw2oCuupgrlXAtcZonKf9Nxt/K7dyKj+ncw5XgtPAiP8A1bVV0LVmDyUZwlF4YVsJ3Ty18ExgdoVKUOpOIafVI6p5j7KwZVBRUZYxF9QdJ49xUrFLzZHShlWGv/DfwPZPun6FXcrzjE4NWOxek7qJDKxLmaB2rm8/aHx+SilDwMmbZCTTqBwBBBBuCLgjiClKIYEIQgAQhCABCEIAFFx+0GUWFzzyG8ngAubS2i2iwvfyA3k7gFjK2IfXfnf4Dc0cAmjHJxvA7jMc+u7M6zR2W7h39570ilWZmDJ6x0H909TpDfYb1Fw2GzVTViALMHHdm5cFPjAhPARyudwQToBcnQKBtDamSWUzLtHPG7+Fv3UN98aY7pD11ux4Q5jMcKZgQ6p/xZz4uVO67i913HU7ykArudeX1Grne+Xx4NiqiNaHJRKbzozcP1vVPBPgcBVpKpmv+atZSyR1IMRiAxjnnRokwqk9ICbjIOck/MK2N7G4NiqnEdGaLrjMz3TbyK1PT7NJDK1EcvyUtVXfL/aYg7efxZ+X+6UzpMAeu0Rxaf6T91HPRFn+q/8AKPugdEGb6ryPdA+q152elTWMfkyjGvWxf+TQ0qwcA5pkESD3FSaW0Q5uV4FRoMEHUHuOrSoGGoCmxrG6NEDjxXKtMznZ2t43OHA9/Arz1c1Cb9tteDVnBuK3L6/4Jz9m+tQJcN7D2x7p9b5801QxM2OvBNYbFz1myCNRvB4FWBy19SGVdztzu5/3W5pfUNz2W8Mz7dLhbodBqpESoNWkHCQpTZBLHiCLEJ0UQBAWtzn7ClxgT0b22aDxSqH8NxsT6jj/AEnf58VuAvN8dh1qOiO2PSU/RPPXp+bm6A8xp5KOce4yZoUIQohgQhCABIq1A1pcTAAkngBqUtZfpptKGtoNN39Z3ug2HiR8F1LLwBT4/aBxNXMZyCzBwHE95/Wik0qcKNgqUBTmhWUsEbOwuVHx3k6DiV1zoEqux+PNMcHvHV/gbx5n9aKO22NUXKQ1cHOW1CMftAsljT1zZ7h6v8Dfqf0KnNCQCniC2l6QBrjJBzCQIOmtvndeWttlqJuUnwbcK1THCEtJOgJXXAjUQrAVoAkQYE9xIuPA8Y8FDxmKDhAM33d3L7qms7tuCRSY3K5KRKJQS4Ft3c1a5lTzorQlEjqQ5K61101KJS4O4FMJi5kpUpuUZkNBgclIzEggQHDy7nRwK5K46+mo0+x7ipK8dGLKIgEu67bPHVc06GPVP0Keo15uLRqDqDwKYqug+kbye3fH3C7UZJzsImPBw4H7q3bBSSkv/H4KsMxbX8f2l+wjEsAsKrB1T7Q9kqJRq7iIIsRvBChUq5aQ4WOv6IVrjQKjBXb2hAqD4B/38Fq+n6vf/bl1RS1en2fHHoRsRTkKtw+KNCs2o31TccWnUeStWmQq/H0VrsoI9DoVg9oc0yHAEHiDcJxZboRtOWOouN2Xb7pNx4H/ALBalVmsMkBCELgHCV5ri8X6fEPqbi7q+6LN+AW46SYv0eGquGuXKOb+r9Vg9nsUta7istqDbKQE1SCdlSiDVaoBObssGd3hoPNZjEYkvcXu1JnlwA5BWu3MRFNrd9Q5j7rbNHnHkqOV5/1K7dPYuxtaGnEd7F5lIwbHumHEDu493A6XhRJTuGxhZpcHd9ZWUm18vUuzjlD9XBme1Pvfr6Jqrh3N1H9p0nh4qXT2s09oEeRUbDOZSp1BmD3Pm8TreTIH1uE9ack95Dlx6DOZGZN5kZkii30LL46jodcc1aFypXVMt3dUSLkgfNWjcQw6Pbfvj5qSWntxnaxVOOeo7mRmSSuZlXaa6kvUXmRmSMyMyMBgXmRKRmRmRgMDmaLj+YRqOPMJpnUMeo67TwPs8l0OXW92hvyP2KtVWfC4vkgnXymhUqRgdtMo1Wsef3nVLdbG0u4BU+K2pEtp9Z3teqOXE/BU9VwYS95lxvda/p3pU5P3J8ePJl63XwitkOfJqdqVqmHrFkgsPWZYXYdL8RoeSmCoKjA4b/motOr+34BtRv72g6Hd7bZvhld4FTcLRDaYaL/dbXbD6ozO/HQr8HjDQrsqDQHrd7TZw8vkF6Y103Gi8w2jTW46J430mFZOrJYf5dP+MKCxdySJcIXEKIYzHT2vFKmz2nz4NafqQs9gWq16eVJqUW8GuPmQP6VW4MKeHQRljTXa3Zgb7eZhNuqZWl3AE+SZ2ZiHVKjQ6ImbDgpMPGRM8lNt+vmruG5gDB4C/wASVXSkYnEkvcXAiXOPmSVwVJXltVTbGbc0z0umsrlBKLQ5KU1pIJG7X/zwTWZAeRMEidYVTBaa8Cw5BcmwU5SpFxAgw6ZMxAA1nibAeJ3KfT0O+e1Edk9kci20iSOqTJ7gAOJP0CddTbTMHO4vMAAF0eAENAnUpdFmRzjmhobZujWNaJPM2N+5ZXafSipWeKOGsHHKHb3E26vAd/yXqKNNCtYgvvMbUapQWZPnsi/xVSnSGVppsJ0BIAJ8Ew/Cl4HYeRfqEO8ReVnK+wX0amZ7s8uDc1zLib3NzHFXWG2eNSrexYymZv8AqElLmPHgVQx7mPIDnA72mY5wQrnA7RFWxGV3DceSqMSXNIDvxGnj2h7rtfNMVqcOaRJYbtdoQ4atcPVPzCpanRQuWGufJp6bWqXR8+DUZkNN1DwGO9K0+02x4nv/AFxBUjMvKW0yqm4y7G5CSnHKHqtWXEDQDvsQBc23yUnMm85RmUQyjgczKNtFrjSeGdojxIm4HgncyMyeqftzUvAtle+Lj5Mp/wDJVAMuWDonMNsatWMv6reLvoNStUH6d5iYvcWuuNd17kkFvHe03+C9K/WJzi1XHDx9TAXpUISzOWVkldGcmGcGtHVdZ86um11Z+iyOcz2THhuPlCoaDzv1a4tPhp8CtBXfm9G/2mQebLfIhQaG6cpyU3lj6yqMYxlBYRW7RYrfoBib1qfuvHxaf6VW48WXehlbLi49pjh5Q7+lac1wZ6PQUIXVXyOYXpsZxLBwpj4ucouFCk9Mv8UP9tv/AGeo2FViPQRk5gBEeaj4TD+h9M+ZDaT3DjZpMFPUaUEniuY90Ua/+0fjIQ5uMW2EY7pJIw9DbbHCHiE9kpuu10FV9TBNO6OSju2cdzvoiHqWmtWJ8fUkn6bqanmHP0LBtfrFs3CczKvwmCynMTJU3MvOa2NStfs9D0OjVrqXurkcbcgKSzEOZlaRMhxc7QCNGjz8goNjIJiQRPvdUfNKxlcH8O/Z+Bluq1PTK0q3LyQap/HjJX9J9tnKynTI64LnHfl0AkcT/wBTxUjYuwW08jnt/FJzxmIFNnExqYOnJZ7blfLiIAHVDAOAAaDHmSrbE9JT6HKB+JUu53du79Fse3Latnc8pdcnbJz7DGP2iX1aegYx0AD+F3aJ3k/Uq4xGLzwGaLLUjBaXDVwAHdNytHWxQYwNpNzVHTlGkxrJ3aqSxxqjnsivRCd89q6sk1mkxBuE0xhaSHwGvsTuB9V3df4EqvdVqNcQ5snMAcsg02kauLrOvOkaKTXe/LDhI4qCu6F2Ui7bp7dHJTf4ok4Oo5j2ncCQ4dxG79b1cusVR4gAgEGAWsdPk4/VW7Xy1p4tb8lh+q18Rn9x6vRz3fqOSiUjMjMsPBoYFyuhybzIzIDBLqGTANiBrFiBYjfMgbt5TFWpZrhuId4OsR5wm8yciZbx+Tp+RVmiWGirdX8LR11nuHEBw8Oqfor7DHNhwfZqfBwP1AWezSKbubDzIj5hXuxnTh6w4ZT5OCvadbNQkZ9/xUP7H+onF6KN0cdGMpe8R5tcFJxPZUPYv+Ko/wC4PmtyXQxkemShcQqw5iemzYxDDxpj4Od91CwpVx08oWov4FzfzAEf9SqTCOU8OgjLOmo+0/3Nf/a+pT1IprHiadYcaJ+GZct+RjVfOvqYWUSmnVQNSBzSyCADuOh4zovMqmbWUmeudtcXhtCxew1KVVplphwhMZk/WxLqhGYzuA4nLPmQ0nwSKLfCOyeOTlIAm/cfEEEfELuMItxP/qU3Bkh26M7XGJLZHUqZfWYdT/6nn7PzFoJuAOoTE5RHpKDzrO9p17jZbOkvjVDbIzrlulmJjNq0C7F1A0FxJaQACTdjToFfbK6FVajx6Zwoi0AjM6Dp1RYeJV1hnCk+4GYayMjuAzNN+4ET8otWbQa8yZjWLOH8siwWutS3FbDzF2i22OU11OYToRhqJkkVHje8gme5vZHkqXDvNOq91XDua3Nlp5GzaO0Q2TfjpZXxxAeT/S6P+JMfNO08V6JsgmZMhxE+QsFXmpWcNk9FkaMtRMntXCjFv9GKFYhps8hoae8Em48DyU+psKrTpBgAcAALnrWEXkK5d0mdMZQSdBvVbitr1ari0QCLwDvvDS8AiSRoOaSG2h7myzY7NVFVqOEVTsPFOHDRpzDU39UDeToArQtDYaXAFjaeabAZzDROkk7k/SoZQYyueJLnf5VKZJue06/PcAEg0A4tgHUGm0xne8f5j+AGoH0EnN1V3v8AHY1dOvZSSEFhv3GDF4PA8D90jMnm4QBzYMtbVzvcLB1R4gid4Ek+SdFBhGaRl1kXEA7j5hZkoJPhmjC3cuSJmRmSjRPVtBInLrH6CQ9hGoUeCwsM7Kdpu08j46fEDzUeV1rte/8AQ+KaHDFnHKHKjuq4Djn8QZMLRbBb+DiD/BP1WadUvP6vqtN0c/wtf3QB5gK9pZbrVnqZmtr2VNroxnEHqqNsMTiqXvj4XTuLdZd6KszYun3Zj5NK35dDzqPRELqFXHKbpdhs+Fed7CH/AJTf4ErG4Ny9HxNEPY5h0c0tPiI+q8yw0tJadQSDzBgqWtiyLqiV17JcW+1Te35fdNUHJyoSCHATElPLG3k5HO5YPM6VQGDEucYjxsAr3E3pGmGh1paJnrAAN614y30k6ab4e0tgOaS+kc0kktiCLz1b9blqjZnSDI+HASXQSYbFovAmZkqzGVc4r2+i/nQitrug3v6vnn9yTs7Zb3szCJBHVBuSAczCNxjceHerTZ+y6T2wJ6xgknrNcAXNI4QW/MFQqlVza2ai5rXECHAiHETBc2SHQNRB3p5216hy5slN9Rzesxp9G5zZblc43plxdYneNy8/q9BbBudXK/NdzX0/qcLEq7OH5ZKp0HZixxyVWdl4jK6ZMOGsHW+k85jPAHVcxom/oyfwz/HQqDsnlblopzsI6o6TmbUAgtfOU6xB3OuYO8Jqlh6baeVrmsaBJp1IdS5tP+XzGncsqq9N4kaLjgZrYUOAaHyJGVlcQRw9HVIgkcFHGzmNysqNxDHHQh2ZpIAGYGCG2HEBSqlNzAYL6bTyr0T9Y5lNU6/UEeie4RJD/QgyTMBpLQQIVpSlH5W/qv5gTGTjqVMMIZXOYTGZgzTJ3zBMpGGwYdd9R4uYa2mHnUw7NBIkRZWlGlULQ+KgETIxNuMyB3JgvJF6oLZzAftLj4Sy5F9Jhd96xrG5v8BNsfAirQY2CaNR5vDqzg1o3zlsN0abxouRmEm7RMBgFKkBOjqh178qS5zQ4ZH0iZvkpuqP09t8n5LuHefSk1aT3AgGahMZhAOWmbNFib8dFHOTj8Us/wA+o6Weg2XugdhzGva4EtyUWZQQcojNUdc3+SUXAzUJLGPIl5nO+dW050aSDfTmliiHPdUyCo60FzneibEgWNidLNG5SsI7PUhxD3fhza2oJsZA0PfZVZahJZiiTbjqN5A5gLvwqIEDc5+85ZvfUu+eqcpBjqDHZYjsAiINwDAMaSd/FWW12tcXFzWuDIDcwB699J4SFn8XjQ1ozODRMSTvdqGjVzj3KGpSseI856jRe5ZfCQujiQKkns6eATNSzSSQGiLucIFrnMY1tZRKWJzPyNpuFwM9QEMk6BoHaNjvGiViKeQONR4c/MW5jlY1sEHKwEw0QfGLrdp9LnN5s+FFTU+r01cVfFI7SxLHdkvf3tpvLbfxkBvxSrGY9Uw4EEEHWCCmn7Tp0w9lN2UQB1Q0g7wBMjLc2Gk9yZ2Zmdne6JflbYEAlskkefxU2q0FVdTnHPAui9RvuuUJpY8dyW2nJgLWbNpeiwhB1qOEcgQSfh8VXbE2UL1KlmN1PE+yOKnYrFF5zGw0aOA3BR6HTtPexvU9Upf24ldj3qz6DYeaz3eyz4uI+gKo8W+62XQjCZaLn+274Nt8y5as3wYiNFKF1CgHBec9JcN6LFv4Ph4/m1/5Ar0ZZbp3s/NTbWGtMwfdd9jHmU8HhnGUeErKdPDVZ/D1CRDXZSYgq2wtVwOSpZwvO4jipxCRiMA3EA5YbVAu3QO729/yWU2ns4EltVs7s2jx47+RkLVVKe8WIuCNQUt9WnW6leGv0FQf1jdz05Kjbp2nvreGaWm1aS9u5Zieauwr8O8PEOA7L4tcEQeGuh8FNwuJbUAdVkUqJD3kA9Z2YFlMD3g0nubum+i2n0fqUTLbtOhFwQqo1nCzpI4HT7KO3Xz2OE44l5RP/pULPjpnldk+fzLV3SKnWcXQ9rckEyJG8OEGQR3J92xnsaHZhUaR2nk5od7VjOv9lW7MwVB7xmAaBchrWs8zuHGIWkdiWvoENc10EDqkG2a2m5ebvjGPypi6d6mpuN+M9iDiKVJjGuY2q0mx9EMwbBjMWk2HJMVcPnaXSHAET6SiJIJ3G8+as8Ji20muqVDla0GTcwA47hdYurjzVrVDTxWKfSc4kBtAxfdmLRbdpuXKYymsrj8S7Ft8Ghwpc/DmmwtDg4RIlurQAQ3Qa/Zdr4L0AaHNpibD0dDNpxdFvFUT3M/0qju+rWI/4l4HwTVClRc8GsxuUerSdTk9xcagsmUMcNv+feSbccmibi3NBd1wDLYcA0dmTDY5Kz2bsekGlxzOuT13F28rO4nazXRDKgGfNZod1bCOo47lPrdK8OQylnfSzOAcX0qrTBN46qj9uyXYjluS4JhwjcRUIJc1jDbKQ0WGhtcXCgY/a9HCGXGBn6gALnGBc9+upPireriqNFriJAiA1oz1DMXyjebWWT2w2liQAKb+oCcrwaVUyRL2uNgR7JseYCm01MZ2qNj+HyiKTm4/CmTau321x1GvAAtOWb6uIzaqortaXU6wOdjZYbSWnOHTlPESDvs1VZ2W5tmMrn3nsa3xdl+qmubXosbTptD2RmqejbnMv3Q6XFogCd5B7gPQ11U6eSlURqFl1bqmuPPTkcx22fwyGnrGsXmRbL1pEHiSDB0UZ9CvXbDstKmTNxd2hmNToO6yk/tzWgFtGHzEvphovwkAzyurJmAc95ABN+ZU+o1so8Vrl+f2IdN6XBc2tJLx+/UrMHsWm0+tUdxcYb5D7rT4DZYAz1eqwWFoJ/hY1SKOAZQ7YD6m6mNB3vP0SnAuOeqeW4AcANwUcKrLXuueQu1NVScNPHH29/xHH1jUi2Vjey3h3niUzWebBupMDmd/hdPVXwFU4mtJsryWOEZbbb5OVMP+JkaS4zE8XH+69N2fhRSpsYPVaB47z5ysb0O2Znq+kI6tO/8AMdPLXyW6UU32GQQhCFGdBNYnDh7HMcJDgWkdxsnUIA8nxuDdQqupu1adeI1DvEXUynji4sJPZBHeZELUdMdh+lZ6Vg69MXHtM1I5jXzWFpvhWIvKEaNHRqyg4QF2ZVuGxKsaVddxk50HKNapTs0y32XXb5bvBNVm0KnbY6keLes3y1+BUkOQaQKWdcZ9UPC2dbzFlS7o210+jcyoCCCJgkHUFpS8FsptAPaabmZwBMaQZi26VMqYEFRaor0r06jsuuUnMPyumyo3aGE44LX9W7JJzw2ujMxt3FV7l9ZzKbzApUaGZ5hxIzOJJJtM2Hcq0UHEjO18ns/tFao9593D0oPnYb1tqnSA+vRY9triWO79JB8ky5+DfnJZUoucAHOaLkbuuw5lS/pHFYi/+v0L8NWscozlLBNa6DkDtcop0Wu55Qyo8fmClmjbS3Jx+Hoz8lbYbZuEDMtOs1jd/Ve0k8XEiXHvModsPC78WB4//lVZaXUZ4Sx9SdamruzN1cEx0lgpujX8Om+OfoRTqN/ISogZDZ/Fa32qNU16VuNN/WEd+i1dfY2BkOdiHFw0cwPz/ma2fDROVP2AEuyVKjnAA9WA6NJzESe+JViOmsxzgV6utdMlVgH1SOtVFWmWZhFL0bxe0mdbE3G5da1znHNTqBz4GYmm4ZRf1DZX7K9PLLMNukBzuGlgPrvTmHxteOzTp8A1kkcy4lTx0DeNz/IhfqKj8qKGjsKq7RrjyBVhT6Luj8TK0cXvyEcYIM/FWLn1ndqo/wADlHk2Eluzxqbq1DQxjzkit9VtmsJIj4XYuDpOz3qVBplzOjk55gcwpv7W6IpNFFvdd55u+yU3DgLpeArcaoxM6d859WN08MGpNdwIgpNWuoVbEKQiOYmvuCZw+HL3AASSYA7yuNbJWx6LbFygVXi57I4D2vFLJ4GSLfZGzxRpBg11ceLjr9vBTUIVcYEIQgAQhCABYbpX0b9GTVpjqG7gPVJ3+6fgtyuObIg3BsQup4A8ja6FKo4uFfdIeihZNSkJbqW6lvLiPkss5hCnTyJgu6OMTuDxpdMiI5jwuqFlYhS6ONXe4F+Hrqoae32TF7WmLfOVY4faLX9lwPz8k+GINbTwu9o1sYHxUI0m6jgrsVUn0DL9Vt+4KvOrLyieNmFhlE/BRcaJPowRoPFWg2YQbPgciSo1egGuvru7+BAUDg11JlNPoQmYUan9dwG5SsHs3OZ3Tf7BRW4skHJTzmYuSAJ3kNj5qfgn4nKerTaG7gDF77ynjHnkWUuOC2FILuVNUKzi0F4yu3hDqytFUcJSHVVHqYlRamJQBKqV1GqYhRnVk056Do5UrJtjZQymStXsLozo+qIGobvPe7gO5K3g7gb6O9H80VKg6u4e1/b5rWgIAhdUDeRwQhC4AIQhAAhCEACEIQAQs7tzoo2pL6UNdvbo0/Y/BaJC6ngDyfFYNzHFrgQRqDYqOvU9p7Jp12w8X3OHaHjw7liNr9HH0TJGZu5w08eBUsZ5FaMdimOpuJF2kzyncVyljhvsVdPoqFW2Ww7o5fZWFPyROHgfw22Xt9bMOBv8dVbYPbTX20PD7cVl37IcOy4eMj7p7A4FzHBxItNh3iNUPaziya4YxHpwSDaRod45KlFcpQrlRkhcMqtEwAJ14HmEv9tgQIA4BU3pyuGsuYAsq2KsYUOliXAXTBqIlGOcnc8YHXVpSZXGsUinhiUAMBql4LZrqjgGgk/q5O4K52X0ac+HO6rfieQ+q1OEwTKbcrBA+J7yd6SU8dDqRXbI6OtpQ50Of8By7+9XKEKJvIwIQhcAEIQgAQhCABCEIAEIQgAQhCABcc2dV1CAKTaHRam+7OofNvlu8Fncb0YqM9WRxbcfcLeoTKTRzB5a/AkJo4Yr0/EYBj+00Hvi/mLqur9F6Z7JLfIj4p1NHMHnxorno1tKvRE+q5p5gj7qK7opU4A/zBNuQYMvkQGLUDorU4D8wT1Lok7eWjzP0RuRzBlW0CVJpYIrYYfoswdpxPIR91ZYfZtNnZaJ46nzKVzR3BlMD0ee/wBWBxNv7laLAbCZTues7idByCs0JHJs7gEIQlOghCEACEIQAIQhAAhCEACEIQAIQhAAhCEACEIQAIQhAHF1CFwDi6hCAOFC6hcAEIQmAEIQgAQhCABCEIAEIQgAQhCABCEI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QTEhQVFBUVFhYVFxcXFRQUFRgXFBQVFBYUFRQXHCYeFxojGRUVHy8gIycpLCwtFR4xNTAqNSYrLCkBCQoKDgwOGg8PGikkHyQsKS0sKSwpLCksKSkqLCkpLCwsKSksLC4sKSwsLCksLCkqLCwpKSwpLCwsLCwsLCwsLP/AABEIAOEA4QMBIgACEQEDEQH/xAAbAAABBQEBAAAAAAAAAAAAAAAAAgMEBQYBB//EAEEQAAEDAgMEBggDBgcAAwAAAAEAAhEDIQQSMQVBUXEGIjJhgZETQlJyobHB0SOS8BQzYoLC4TRDU3OisvEVFuL/xAAaAQACAwEBAAAAAAAAAAAAAAAAAgMEBQEG/8QAMhEAAgIBAwMCAwcDBQAAAAAAAAECAxEEEiExQVEFEyIycWGBkaGx0fAUI+EVM1LB8f/aAAwDAQACEQMRAD8A9xQhCABCEIAEIQgAQhRMftWnRE1HAHcNXHk0XQBLXCeKyuL6WvdaizKPadc/l0HxVXWNSreo9zu4m35dE6g2cya3E9IqDNXgng3rH4WVbW6ZN9Sk4+8Q35SqVmDCeGHCk9tC7iS7pZWOjGDnmP1CbPSTE8WD+T7lI9EFwwu7Ucyxf/2LE8W/kCU3pRiBqKZ/lP0KYkLuUI2oMsls6YVB2qTTyJHzlS6PTNnr03t5Q4fRVBohNuwwXNiO7jW4Xb1Cp2agng7qnydCnyvPKmCS8NjK1H928geybt/Kfoldfg7uPQULN7O6XtPVrDIfaElvjvb8VoqdUOALSCDoQZB8VG00MKQhC4AIQhAAhCEACEIQAIQhAAhCEACS+oACSQALkmwHNIxOJbTaXPIAG/8AWpWP2ptV+IMXbTGjePe77JoxycbwTNqdKXOllCw3vIv/ACg/MqlZhSSXOJJOpJknxKkUsPCdoSRcQVMklwLnImnQhOhiUbLMbS6R1HONOiCyCWlxHWndDdwkEceSWyyNazIeqqVrxE0rnAfq6bqVwNSB8/JUuCxTxTa06gXOrjzKVKwtV6pLLjX+Jdr0iXMiwftAbgTzsrY7Xdwaf5QszKtJWX/V3LlSZZ9mD7Fkcew9qkw8gB8kgsw7tz2cnSPJ0qBKJUsPUr49xXpa2Szs6f3dVru53VPncKPXY+n+8aW9+oPJwsk5lJo7Sc0QYc06h1wfNaNPq/axFeei/wCIw2oCuupgrlXAtcZonKf9Nxt/K7dyKj+ncw5XgtPAiP8A1bVV0LVmDyUZwlF4YVsJ3Ty18ExgdoVKUOpOIafVI6p5j7KwZVBRUZYxF9QdJ49xUrFLzZHShlWGv/DfwPZPun6FXcrzjE4NWOxek7qJDKxLmaB2rm8/aHx+SilDwMmbZCTTqBwBBBBuCLgjiClKIYEIQgAQhCABCEIAFFx+0GUWFzzyG8ngAubS2i2iwvfyA3k7gFjK2IfXfnf4Dc0cAmjHJxvA7jMc+u7M6zR2W7h39570ilWZmDJ6x0H909TpDfYb1Fw2GzVTViALMHHdm5cFPjAhPARyudwQToBcnQKBtDamSWUzLtHPG7+Fv3UN98aY7pD11ux4Q5jMcKZgQ6p/xZz4uVO67i913HU7ykArudeX1Grne+Xx4NiqiNaHJRKbzozcP1vVPBPgcBVpKpmv+atZSyR1IMRiAxjnnRokwqk9ICbjIOck/MK2N7G4NiqnEdGaLrjMz3TbyK1PT7NJDK1EcvyUtVXfL/aYg7efxZ+X+6UzpMAeu0Rxaf6T91HPRFn+q/8AKPugdEGb6ryPdA+q152elTWMfkyjGvWxf+TQ0qwcA5pkESD3FSaW0Q5uV4FRoMEHUHuOrSoGGoCmxrG6NEDjxXKtMznZ2t43OHA9/Arz1c1Cb9tteDVnBuK3L6/4Jz9m+tQJcN7D2x7p9b5801QxM2OvBNYbFz1myCNRvB4FWBy19SGVdztzu5/3W5pfUNz2W8Mz7dLhbodBqpESoNWkHCQpTZBLHiCLEJ0UQBAWtzn7ClxgT0b22aDxSqH8NxsT6jj/AEnf58VuAvN8dh1qOiO2PSU/RPPXp+bm6A8xp5KOce4yZoUIQohgQhCABIq1A1pcTAAkngBqUtZfpptKGtoNN39Z3ug2HiR8F1LLwBT4/aBxNXMZyCzBwHE95/Wik0qcKNgqUBTmhWUsEbOwuVHx3k6DiV1zoEqux+PNMcHvHV/gbx5n9aKO22NUXKQ1cHOW1CMftAsljT1zZ7h6v8Dfqf0KnNCQCniC2l6QBrjJBzCQIOmtvndeWttlqJuUnwbcK1THCEtJOgJXXAjUQrAVoAkQYE9xIuPA8Y8FDxmKDhAM33d3L7qms7tuCRSY3K5KRKJQS4Ft3c1a5lTzorQlEjqQ5K61101KJS4O4FMJi5kpUpuUZkNBgclIzEggQHDy7nRwK5K46+mo0+x7ipK8dGLKIgEu67bPHVc06GPVP0Keo15uLRqDqDwKYqug+kbye3fH3C7UZJzsImPBw4H7q3bBSSkv/H4KsMxbX8f2l+wjEsAsKrB1T7Q9kqJRq7iIIsRvBChUq5aQ4WOv6IVrjQKjBXb2hAqD4B/38Fq+n6vf/bl1RS1en2fHHoRsRTkKtw+KNCs2o31TccWnUeStWmQq/H0VrsoI9DoVg9oc0yHAEHiDcJxZboRtOWOouN2Xb7pNx4H/ALBalVmsMkBCELgHCV5ri8X6fEPqbi7q+6LN+AW46SYv0eGquGuXKOb+r9Vg9nsUta7istqDbKQE1SCdlSiDVaoBObssGd3hoPNZjEYkvcXu1JnlwA5BWu3MRFNrd9Q5j7rbNHnHkqOV5/1K7dPYuxtaGnEd7F5lIwbHumHEDu493A6XhRJTuGxhZpcHd9ZWUm18vUuzjlD9XBme1Pvfr6Jqrh3N1H9p0nh4qXT2s09oEeRUbDOZSp1BmD3Pm8TreTIH1uE9ack95Dlx6DOZGZN5kZkii30LL46jodcc1aFypXVMt3dUSLkgfNWjcQw6Pbfvj5qSWntxnaxVOOeo7mRmSSuZlXaa6kvUXmRmSMyMyMBgXmRKRmRmRgMDmaLj+YRqOPMJpnUMeo67TwPs8l0OXW92hvyP2KtVWfC4vkgnXymhUqRgdtMo1Wsef3nVLdbG0u4BU+K2pEtp9Z3teqOXE/BU9VwYS95lxvda/p3pU5P3J8ePJl63XwitkOfJqdqVqmHrFkgsPWZYXYdL8RoeSmCoKjA4b/motOr+34BtRv72g6Hd7bZvhld4FTcLRDaYaL/dbXbD6ozO/HQr8HjDQrsqDQHrd7TZw8vkF6Y103Gi8w2jTW46J430mFZOrJYf5dP+MKCxdySJcIXEKIYzHT2vFKmz2nz4NafqQs9gWq16eVJqUW8GuPmQP6VW4MKeHQRljTXa3Zgb7eZhNuqZWl3AE+SZ2ZiHVKjQ6ImbDgpMPGRM8lNt+vmruG5gDB4C/wASVXSkYnEkvcXAiXOPmSVwVJXltVTbGbc0z0umsrlBKLQ5KU1pIJG7X/zwTWZAeRMEidYVTBaa8Cw5BcmwU5SpFxAgw6ZMxAA1nibAeJ3KfT0O+e1Edk9kci20iSOqTJ7gAOJP0CddTbTMHO4vMAAF0eAENAnUpdFmRzjmhobZujWNaJPM2N+5ZXafSipWeKOGsHHKHb3E26vAd/yXqKNNCtYgvvMbUapQWZPnsi/xVSnSGVppsJ0BIAJ8Ew/Cl4HYeRfqEO8ReVnK+wX0amZ7s8uDc1zLib3NzHFXWG2eNSrexYymZv8AqElLmPHgVQx7mPIDnA72mY5wQrnA7RFWxGV3DceSqMSXNIDvxGnj2h7rtfNMVqcOaRJYbtdoQ4atcPVPzCpanRQuWGufJp6bWqXR8+DUZkNN1DwGO9K0+02x4nv/AFxBUjMvKW0yqm4y7G5CSnHKHqtWXEDQDvsQBc23yUnMm85RmUQyjgczKNtFrjSeGdojxIm4HgncyMyeqftzUvAtle+Lj5Mp/wDJVAMuWDonMNsatWMv6reLvoNStUH6d5iYvcWuuNd17kkFvHe03+C9K/WJzi1XHDx9TAXpUISzOWVkldGcmGcGtHVdZ86um11Z+iyOcz2THhuPlCoaDzv1a4tPhp8CtBXfm9G/2mQebLfIhQaG6cpyU3lj6yqMYxlBYRW7RYrfoBib1qfuvHxaf6VW48WXehlbLi49pjh5Q7+lac1wZ6PQUIXVXyOYXpsZxLBwpj4ucouFCk9Mv8UP9tv/AGeo2FViPQRk5gBEeaj4TD+h9M+ZDaT3DjZpMFPUaUEniuY90Ua/+0fjIQ5uMW2EY7pJIw9DbbHCHiE9kpuu10FV9TBNO6OSju2cdzvoiHqWmtWJ8fUkn6bqanmHP0LBtfrFs3CczKvwmCynMTJU3MvOa2NStfs9D0OjVrqXurkcbcgKSzEOZlaRMhxc7QCNGjz8goNjIJiQRPvdUfNKxlcH8O/Z+Bluq1PTK0q3LyQap/HjJX9J9tnKynTI64LnHfl0AkcT/wBTxUjYuwW08jnt/FJzxmIFNnExqYOnJZ7blfLiIAHVDAOAAaDHmSrbE9JT6HKB+JUu53du79Fse3Latnc8pdcnbJz7DGP2iX1aegYx0AD+F3aJ3k/Uq4xGLzwGaLLUjBaXDVwAHdNytHWxQYwNpNzVHTlGkxrJ3aqSxxqjnsivRCd89q6sk1mkxBuE0xhaSHwGvsTuB9V3df4EqvdVqNcQ5snMAcsg02kauLrOvOkaKTXe/LDhI4qCu6F2Ui7bp7dHJTf4ok4Oo5j2ncCQ4dxG79b1cusVR4gAgEGAWsdPk4/VW7Xy1p4tb8lh+q18Rn9x6vRz3fqOSiUjMjMsPBoYFyuhybzIzIDBLqGTANiBrFiBYjfMgbt5TFWpZrhuId4OsR5wm8yciZbx+Tp+RVmiWGirdX8LR11nuHEBw8Oqfor7DHNhwfZqfBwP1AWezSKbubDzIj5hXuxnTh6w4ZT5OCvadbNQkZ9/xUP7H+onF6KN0cdGMpe8R5tcFJxPZUPYv+Ko/wC4PmtyXQxkemShcQqw5iemzYxDDxpj4Od91CwpVx08oWov4FzfzAEf9SqTCOU8OgjLOmo+0/3Nf/a+pT1IprHiadYcaJ+GZct+RjVfOvqYWUSmnVQNSBzSyCADuOh4zovMqmbWUmeudtcXhtCxew1KVVplphwhMZk/WxLqhGYzuA4nLPmQ0nwSKLfCOyeOTlIAm/cfEEEfELuMItxP/qU3Bkh26M7XGJLZHUqZfWYdT/6nn7PzFoJuAOoTE5RHpKDzrO9p17jZbOkvjVDbIzrlulmJjNq0C7F1A0FxJaQACTdjToFfbK6FVajx6Zwoi0AjM6Dp1RYeJV1hnCk+4GYayMjuAzNN+4ET8otWbQa8yZjWLOH8siwWutS3FbDzF2i22OU11OYToRhqJkkVHje8gme5vZHkqXDvNOq91XDua3Nlp5GzaO0Q2TfjpZXxxAeT/S6P+JMfNO08V6JsgmZMhxE+QsFXmpWcNk9FkaMtRMntXCjFv9GKFYhps8hoae8Em48DyU+psKrTpBgAcAALnrWEXkK5d0mdMZQSdBvVbitr1ari0QCLwDvvDS8AiSRoOaSG2h7myzY7NVFVqOEVTsPFOHDRpzDU39UDeToArQtDYaXAFjaeabAZzDROkk7k/SoZQYyueJLnf5VKZJue06/PcAEg0A4tgHUGm0xne8f5j+AGoH0EnN1V3v8AHY1dOvZSSEFhv3GDF4PA8D90jMnm4QBzYMtbVzvcLB1R4gid4Ek+SdFBhGaRl1kXEA7j5hZkoJPhmjC3cuSJmRmSjRPVtBInLrH6CQ9hGoUeCwsM7Kdpu08j46fEDzUeV1rte/8AQ+KaHDFnHKHKjuq4Djn8QZMLRbBb+DiD/BP1WadUvP6vqtN0c/wtf3QB5gK9pZbrVnqZmtr2VNroxnEHqqNsMTiqXvj4XTuLdZd6KszYun3Zj5NK35dDzqPRELqFXHKbpdhs+Fed7CH/AJTf4ErG4Ny9HxNEPY5h0c0tPiI+q8yw0tJadQSDzBgqWtiyLqiV17JcW+1Te35fdNUHJyoSCHATElPLG3k5HO5YPM6VQGDEucYjxsAr3E3pGmGh1paJnrAAN614y30k6ab4e0tgOaS+kc0kktiCLz1b9blqjZnSDI+HASXQSYbFovAmZkqzGVc4r2+i/nQitrug3v6vnn9yTs7Zb3szCJBHVBuSAczCNxjceHerTZ+y6T2wJ6xgknrNcAXNI4QW/MFQqlVza2ai5rXECHAiHETBc2SHQNRB3p5216hy5slN9Rzesxp9G5zZblc43plxdYneNy8/q9BbBudXK/NdzX0/qcLEq7OH5ZKp0HZixxyVWdl4jK6ZMOGsHW+k85jPAHVcxom/oyfwz/HQqDsnlblopzsI6o6TmbUAgtfOU6xB3OuYO8Jqlh6baeVrmsaBJp1IdS5tP+XzGncsqq9N4kaLjgZrYUOAaHyJGVlcQRw9HVIgkcFHGzmNysqNxDHHQh2ZpIAGYGCG2HEBSqlNzAYL6bTyr0T9Y5lNU6/UEeie4RJD/QgyTMBpLQQIVpSlH5W/qv5gTGTjqVMMIZXOYTGZgzTJ3zBMpGGwYdd9R4uYa2mHnUw7NBIkRZWlGlULQ+KgETIxNuMyB3JgvJF6oLZzAftLj4Sy5F9Jhd96xrG5v8BNsfAirQY2CaNR5vDqzg1o3zlsN0abxouRmEm7RMBgFKkBOjqh178qS5zQ4ZH0iZvkpuqP09t8n5LuHefSk1aT3AgGahMZhAOWmbNFib8dFHOTj8Us/wA+o6Weg2XugdhzGva4EtyUWZQQcojNUdc3+SUXAzUJLGPIl5nO+dW050aSDfTmliiHPdUyCo60FzneibEgWNidLNG5SsI7PUhxD3fhza2oJsZA0PfZVZahJZiiTbjqN5A5gLvwqIEDc5+85ZvfUu+eqcpBjqDHZYjsAiINwDAMaSd/FWW12tcXFzWuDIDcwB699J4SFn8XjQ1ozODRMSTvdqGjVzj3KGpSseI856jRe5ZfCQujiQKkns6eATNSzSSQGiLucIFrnMY1tZRKWJzPyNpuFwM9QEMk6BoHaNjvGiViKeQONR4c/MW5jlY1sEHKwEw0QfGLrdp9LnN5s+FFTU+r01cVfFI7SxLHdkvf3tpvLbfxkBvxSrGY9Uw4EEEHWCCmn7Tp0w9lN2UQB1Q0g7wBMjLc2Gk9yZ2Zmdne6JflbYEAlskkefxU2q0FVdTnHPAui9RvuuUJpY8dyW2nJgLWbNpeiwhB1qOEcgQSfh8VXbE2UL1KlmN1PE+yOKnYrFF5zGw0aOA3BR6HTtPexvU9Upf24ldj3qz6DYeaz3eyz4uI+gKo8W+62XQjCZaLn+274Nt8y5as3wYiNFKF1CgHBec9JcN6LFv4Ph4/m1/5Ar0ZZbp3s/NTbWGtMwfdd9jHmU8HhnGUeErKdPDVZ/D1CRDXZSYgq2wtVwOSpZwvO4jipxCRiMA3EA5YbVAu3QO729/yWU2ns4EltVs7s2jx47+RkLVVKe8WIuCNQUt9WnW6leGv0FQf1jdz05Kjbp2nvreGaWm1aS9u5Zieauwr8O8PEOA7L4tcEQeGuh8FNwuJbUAdVkUqJD3kA9Z2YFlMD3g0nubum+i2n0fqUTLbtOhFwQqo1nCzpI4HT7KO3Xz2OE44l5RP/pULPjpnldk+fzLV3SKnWcXQ9rckEyJG8OEGQR3J92xnsaHZhUaR2nk5od7VjOv9lW7MwVB7xmAaBchrWs8zuHGIWkdiWvoENc10EDqkG2a2m5ebvjGPypi6d6mpuN+M9iDiKVJjGuY2q0mx9EMwbBjMWk2HJMVcPnaXSHAET6SiJIJ3G8+as8Ji20muqVDla0GTcwA47hdYurjzVrVDTxWKfSc4kBtAxfdmLRbdpuXKYymsrj8S7Ft8Ghwpc/DmmwtDg4RIlurQAQ3Qa/Zdr4L0AaHNpibD0dDNpxdFvFUT3M/0qju+rWI/4l4HwTVClRc8GsxuUerSdTk9xcagsmUMcNv+feSbccmibi3NBd1wDLYcA0dmTDY5Kz2bsekGlxzOuT13F28rO4nazXRDKgGfNZod1bCOo47lPrdK8OQylnfSzOAcX0qrTBN46qj9uyXYjluS4JhwjcRUIJc1jDbKQ0WGhtcXCgY/a9HCGXGBn6gALnGBc9+upPireriqNFriJAiA1oz1DMXyjebWWT2w2liQAKb+oCcrwaVUyRL2uNgR7JseYCm01MZ2qNj+HyiKTm4/CmTau321x1GvAAtOWb6uIzaqortaXU6wOdjZYbSWnOHTlPESDvs1VZ2W5tmMrn3nsa3xdl+qmubXosbTptD2RmqejbnMv3Q6XFogCd5B7gPQ11U6eSlURqFl1bqmuPPTkcx22fwyGnrGsXmRbL1pEHiSDB0UZ9CvXbDstKmTNxd2hmNToO6yk/tzWgFtGHzEvphovwkAzyurJmAc95ABN+ZU+o1so8Vrl+f2IdN6XBc2tJLx+/UrMHsWm0+tUdxcYb5D7rT4DZYAz1eqwWFoJ/hY1SKOAZQ7YD6m6mNB3vP0SnAuOeqeW4AcANwUcKrLXuueQu1NVScNPHH29/xHH1jUi2Vjey3h3niUzWebBupMDmd/hdPVXwFU4mtJsryWOEZbbb5OVMP+JkaS4zE8XH+69N2fhRSpsYPVaB47z5ysb0O2Znq+kI6tO/8AMdPLXyW6UU32GQQhCFGdBNYnDh7HMcJDgWkdxsnUIA8nxuDdQqupu1adeI1DvEXUynji4sJPZBHeZELUdMdh+lZ6Vg69MXHtM1I5jXzWFpvhWIvKEaNHRqyg4QF2ZVuGxKsaVddxk50HKNapTs0y32XXb5bvBNVm0KnbY6keLes3y1+BUkOQaQKWdcZ9UPC2dbzFlS7o210+jcyoCCCJgkHUFpS8FsptAPaabmZwBMaQZi26VMqYEFRaor0r06jsuuUnMPyumyo3aGE44LX9W7JJzw2ujMxt3FV7l9ZzKbzApUaGZ5hxIzOJJJtM2Hcq0UHEjO18ns/tFao9593D0oPnYb1tqnSA+vRY9triWO79JB8ky5+DfnJZUoucAHOaLkbuuw5lS/pHFYi/+v0L8NWscozlLBNa6DkDtcop0Wu55Qyo8fmClmjbS3Jx+Hoz8lbYbZuEDMtOs1jd/Ve0k8XEiXHvModsPC78WB4//lVZaXUZ4Sx9SdamruzN1cEx0lgpujX8Om+OfoRTqN/ISogZDZ/Fa32qNU16VuNN/WEd+i1dfY2BkOdiHFw0cwPz/ma2fDROVP2AEuyVKjnAA9WA6NJzESe+JViOmsxzgV6utdMlVgH1SOtVFWmWZhFL0bxe0mdbE3G5da1znHNTqBz4GYmm4ZRf1DZX7K9PLLMNukBzuGlgPrvTmHxteOzTp8A1kkcy4lTx0DeNz/IhfqKj8qKGjsKq7RrjyBVhT6Luj8TK0cXvyEcYIM/FWLn1ndqo/wADlHk2Eluzxqbq1DQxjzkit9VtmsJIj4XYuDpOz3qVBplzOjk55gcwpv7W6IpNFFvdd55u+yU3DgLpeArcaoxM6d859WN08MGpNdwIgpNWuoVbEKQiOYmvuCZw+HL3AASSYA7yuNbJWx6LbFygVXi57I4D2vFLJ4GSLfZGzxRpBg11ceLjr9vBTUIVcYEIQgAQhCABYbpX0b9GTVpjqG7gPVJ3+6fgtyuObIg3BsQup4A8ja6FKo4uFfdIeihZNSkJbqW6lvLiPkss5hCnTyJgu6OMTuDxpdMiI5jwuqFlYhS6ONXe4F+Hrqoae32TF7WmLfOVY4faLX9lwPz8k+GINbTwu9o1sYHxUI0m6jgrsVUn0DL9Vt+4KvOrLyieNmFhlE/BRcaJPowRoPFWg2YQbPgciSo1egGuvru7+BAUDg11JlNPoQmYUan9dwG5SsHs3OZ3Tf7BRW4skHJTzmYuSAJ3kNj5qfgn4nKerTaG7gDF77ynjHnkWUuOC2FILuVNUKzi0F4yu3hDqytFUcJSHVVHqYlRamJQBKqV1GqYhRnVk056Do5UrJtjZQymStXsLozo+qIGobvPe7gO5K3g7gb6O9H80VKg6u4e1/b5rWgIAhdUDeRwQhC4AIQhAAhCEACEIQAQs7tzoo2pL6UNdvbo0/Y/BaJC6ngDyfFYNzHFrgQRqDYqOvU9p7Jp12w8X3OHaHjw7liNr9HH0TJGZu5w08eBUsZ5FaMdimOpuJF2kzyncVyljhvsVdPoqFW2Ww7o5fZWFPyROHgfw22Xt9bMOBv8dVbYPbTX20PD7cVl37IcOy4eMj7p7A4FzHBxItNh3iNUPaziya4YxHpwSDaRod45KlFcpQrlRkhcMqtEwAJ14HmEv9tgQIA4BU3pyuGsuYAsq2KsYUOliXAXTBqIlGOcnc8YHXVpSZXGsUinhiUAMBql4LZrqjgGgk/q5O4K52X0ac+HO6rfieQ+q1OEwTKbcrBA+J7yd6SU8dDqRXbI6OtpQ50Of8By7+9XKEKJvIwIQhcAEIQgAQhCABCEIAEIQgAQhCABcc2dV1CAKTaHRam+7OofNvlu8Fncb0YqM9WRxbcfcLeoTKTRzB5a/AkJo4Yr0/EYBj+00Hvi/mLqur9F6Z7JLfIj4p1NHMHnxorno1tKvRE+q5p5gj7qK7opU4A/zBNuQYMvkQGLUDorU4D8wT1Lok7eWjzP0RuRzBlW0CVJpYIrYYfoswdpxPIR91ZYfZtNnZaJ46nzKVzR3BlMD0ee/wBWBxNv7laLAbCZTues7idByCs0JHJs7gEIQlOghCEACEIQAIQhAAhCEACEIQAIQhAAhCEACEIQAIQhAHF1CFwDi6hCAOFC6hcAEIQmAEIQgAQhCABCEIAEIQgAQhCABCEIA//Z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QTEhQVFBUVFhYVFxcXFRQUFRgXFBQVFBYUFRQXHCYeFxojGRUVHy8gIycpLCwtFR4xNTAqNSYrLCkBCQoKDgwOGg8PGikkHyQsKS0sKSwpLCksKSkqLCkpLCwsKSksLC4sKSwsLCksLCkqLCwpKSwpLCwsLCwsLCwsLP/AABEIAOEA4QMBIgACEQEDEQH/xAAbAAABBQEBAAAAAAAAAAAAAAAAAgMEBQYBB//EAEEQAAEDAgMEBggDBgcAAwAAAAEAAhEDIQQSMQVBUXEGIjJhgZETQlJyobHB0SOS8BQzYoLC4TRDU3OisvEVFuL/xAAaAQACAwEBAAAAAAAAAAAAAAAAAgMEBQEG/8QAMhEAAgIBAwMCAwcDBQAAAAAAAAECAxEEEiExQVEFEyIycWGBkaGx0fAUI+EVM1LB8f/aAAwDAQACEQMRAD8A9xQhCABCEIAEIQgAQhRMftWnRE1HAHcNXHk0XQBLXCeKyuL6WvdaizKPadc/l0HxVXWNSreo9zu4m35dE6g2cya3E9IqDNXgng3rH4WVbW6ZN9Sk4+8Q35SqVmDCeGHCk9tC7iS7pZWOjGDnmP1CbPSTE8WD+T7lI9EFwwu7Ucyxf/2LE8W/kCU3pRiBqKZ/lP0KYkLuUI2oMsls6YVB2qTTyJHzlS6PTNnr03t5Q4fRVBohNuwwXNiO7jW4Xb1Cp2agng7qnydCnyvPKmCS8NjK1H928geybt/Kfoldfg7uPQULN7O6XtPVrDIfaElvjvb8VoqdUOALSCDoQZB8VG00MKQhC4AIQhAAhCEACEIQAIQhAAhCEACS+oACSQALkmwHNIxOJbTaXPIAG/8AWpWP2ptV+IMXbTGjePe77JoxycbwTNqdKXOllCw3vIv/ACg/MqlZhSSXOJJOpJknxKkUsPCdoSRcQVMklwLnImnQhOhiUbLMbS6R1HONOiCyCWlxHWndDdwkEceSWyyNazIeqqVrxE0rnAfq6bqVwNSB8/JUuCxTxTa06gXOrjzKVKwtV6pLLjX+Jdr0iXMiwftAbgTzsrY7Xdwaf5QszKtJWX/V3LlSZZ9mD7Fkcew9qkw8gB8kgsw7tz2cnSPJ0qBKJUsPUr49xXpa2Szs6f3dVru53VPncKPXY+n+8aW9+oPJwsk5lJo7Sc0QYc06h1wfNaNPq/axFeei/wCIw2oCuupgrlXAtcZonKf9Nxt/K7dyKj+ncw5XgtPAiP8A1bVV0LVmDyUZwlF4YVsJ3Ty18ExgdoVKUOpOIafVI6p5j7KwZVBRUZYxF9QdJ49xUrFLzZHShlWGv/DfwPZPun6FXcrzjE4NWOxek7qJDKxLmaB2rm8/aHx+SilDwMmbZCTTqBwBBBBuCLgjiClKIYEIQgAQhCABCEIAFFx+0GUWFzzyG8ngAubS2i2iwvfyA3k7gFjK2IfXfnf4Dc0cAmjHJxvA7jMc+u7M6zR2W7h39570ilWZmDJ6x0H909TpDfYb1Fw2GzVTViALMHHdm5cFPjAhPARyudwQToBcnQKBtDamSWUzLtHPG7+Fv3UN98aY7pD11ux4Q5jMcKZgQ6p/xZz4uVO67i913HU7ykArudeX1Grne+Xx4NiqiNaHJRKbzozcP1vVPBPgcBVpKpmv+atZSyR1IMRiAxjnnRokwqk9ICbjIOck/MK2N7G4NiqnEdGaLrjMz3TbyK1PT7NJDK1EcvyUtVXfL/aYg7efxZ+X+6UzpMAeu0Rxaf6T91HPRFn+q/8AKPugdEGb6ryPdA+q152elTWMfkyjGvWxf+TQ0qwcA5pkESD3FSaW0Q5uV4FRoMEHUHuOrSoGGoCmxrG6NEDjxXKtMznZ2t43OHA9/Arz1c1Cb9tteDVnBuK3L6/4Jz9m+tQJcN7D2x7p9b5801QxM2OvBNYbFz1myCNRvB4FWBy19SGVdztzu5/3W5pfUNz2W8Mz7dLhbodBqpESoNWkHCQpTZBLHiCLEJ0UQBAWtzn7ClxgT0b22aDxSqH8NxsT6jj/AEnf58VuAvN8dh1qOiO2PSU/RPPXp+bm6A8xp5KOce4yZoUIQohgQhCABIq1A1pcTAAkngBqUtZfpptKGtoNN39Z3ug2HiR8F1LLwBT4/aBxNXMZyCzBwHE95/Wik0qcKNgqUBTmhWUsEbOwuVHx3k6DiV1zoEqux+PNMcHvHV/gbx5n9aKO22NUXKQ1cHOW1CMftAsljT1zZ7h6v8Dfqf0KnNCQCniC2l6QBrjJBzCQIOmtvndeWttlqJuUnwbcK1THCEtJOgJXXAjUQrAVoAkQYE9xIuPA8Y8FDxmKDhAM33d3L7qms7tuCRSY3K5KRKJQS4Ft3c1a5lTzorQlEjqQ5K61101KJS4O4FMJi5kpUpuUZkNBgclIzEggQHDy7nRwK5K46+mo0+x7ipK8dGLKIgEu67bPHVc06GPVP0Keo15uLRqDqDwKYqug+kbye3fH3C7UZJzsImPBw4H7q3bBSSkv/H4KsMxbX8f2l+wjEsAsKrB1T7Q9kqJRq7iIIsRvBChUq5aQ4WOv6IVrjQKjBXb2hAqD4B/38Fq+n6vf/bl1RS1en2fHHoRsRTkKtw+KNCs2o31TccWnUeStWmQq/H0VrsoI9DoVg9oc0yHAEHiDcJxZboRtOWOouN2Xb7pNx4H/ALBalVmsMkBCELgHCV5ri8X6fEPqbi7q+6LN+AW46SYv0eGquGuXKOb+r9Vg9nsUta7istqDbKQE1SCdlSiDVaoBObssGd3hoPNZjEYkvcXu1JnlwA5BWu3MRFNrd9Q5j7rbNHnHkqOV5/1K7dPYuxtaGnEd7F5lIwbHumHEDu493A6XhRJTuGxhZpcHd9ZWUm18vUuzjlD9XBme1Pvfr6Jqrh3N1H9p0nh4qXT2s09oEeRUbDOZSp1BmD3Pm8TreTIH1uE9ack95Dlx6DOZGZN5kZkii30LL46jodcc1aFypXVMt3dUSLkgfNWjcQw6Pbfvj5qSWntxnaxVOOeo7mRmSSuZlXaa6kvUXmRmSMyMyMBgXmRKRmRmRgMDmaLj+YRqOPMJpnUMeo67TwPs8l0OXW92hvyP2KtVWfC4vkgnXymhUqRgdtMo1Wsef3nVLdbG0u4BU+K2pEtp9Z3teqOXE/BU9VwYS95lxvda/p3pU5P3J8ePJl63XwitkOfJqdqVqmHrFkgsPWZYXYdL8RoeSmCoKjA4b/motOr+34BtRv72g6Hd7bZvhld4FTcLRDaYaL/dbXbD6ozO/HQr8HjDQrsqDQHrd7TZw8vkF6Y103Gi8w2jTW46J430mFZOrJYf5dP+MKCxdySJcIXEKIYzHT2vFKmz2nz4NafqQs9gWq16eVJqUW8GuPmQP6VW4MKeHQRljTXa3Zgb7eZhNuqZWl3AE+SZ2ZiHVKjQ6ImbDgpMPGRM8lNt+vmruG5gDB4C/wASVXSkYnEkvcXAiXOPmSVwVJXltVTbGbc0z0umsrlBKLQ5KU1pIJG7X/zwTWZAeRMEidYVTBaa8Cw5BcmwU5SpFxAgw6ZMxAA1nibAeJ3KfT0O+e1Edk9kci20iSOqTJ7gAOJP0CddTbTMHO4vMAAF0eAENAnUpdFmRzjmhobZujWNaJPM2N+5ZXafSipWeKOGsHHKHb3E26vAd/yXqKNNCtYgvvMbUapQWZPnsi/xVSnSGVppsJ0BIAJ8Ew/Cl4HYeRfqEO8ReVnK+wX0amZ7s8uDc1zLib3NzHFXWG2eNSrexYymZv8AqElLmPHgVQx7mPIDnA72mY5wQrnA7RFWxGV3DceSqMSXNIDvxGnj2h7rtfNMVqcOaRJYbtdoQ4atcPVPzCpanRQuWGufJp6bWqXR8+DUZkNN1DwGO9K0+02x4nv/AFxBUjMvKW0yqm4y7G5CSnHKHqtWXEDQDvsQBc23yUnMm85RmUQyjgczKNtFrjSeGdojxIm4HgncyMyeqftzUvAtle+Lj5Mp/wDJVAMuWDonMNsatWMv6reLvoNStUH6d5iYvcWuuNd17kkFvHe03+C9K/WJzi1XHDx9TAXpUISzOWVkldGcmGcGtHVdZ86um11Z+iyOcz2THhuPlCoaDzv1a4tPhp8CtBXfm9G/2mQebLfIhQaG6cpyU3lj6yqMYxlBYRW7RYrfoBib1qfuvHxaf6VW48WXehlbLi49pjh5Q7+lac1wZ6PQUIXVXyOYXpsZxLBwpj4ucouFCk9Mv8UP9tv/AGeo2FViPQRk5gBEeaj4TD+h9M+ZDaT3DjZpMFPUaUEniuY90Ua/+0fjIQ5uMW2EY7pJIw9DbbHCHiE9kpuu10FV9TBNO6OSju2cdzvoiHqWmtWJ8fUkn6bqanmHP0LBtfrFs3CczKvwmCynMTJU3MvOa2NStfs9D0OjVrqXurkcbcgKSzEOZlaRMhxc7QCNGjz8goNjIJiQRPvdUfNKxlcH8O/Z+Bluq1PTK0q3LyQap/HjJX9J9tnKynTI64LnHfl0AkcT/wBTxUjYuwW08jnt/FJzxmIFNnExqYOnJZ7blfLiIAHVDAOAAaDHmSrbE9JT6HKB+JUu53du79Fse3Latnc8pdcnbJz7DGP2iX1aegYx0AD+F3aJ3k/Uq4xGLzwGaLLUjBaXDVwAHdNytHWxQYwNpNzVHTlGkxrJ3aqSxxqjnsivRCd89q6sk1mkxBuE0xhaSHwGvsTuB9V3df4EqvdVqNcQ5snMAcsg02kauLrOvOkaKTXe/LDhI4qCu6F2Ui7bp7dHJTf4ok4Oo5j2ncCQ4dxG79b1cusVR4gAgEGAWsdPk4/VW7Xy1p4tb8lh+q18Rn9x6vRz3fqOSiUjMjMsPBoYFyuhybzIzIDBLqGTANiBrFiBYjfMgbt5TFWpZrhuId4OsR5wm8yciZbx+Tp+RVmiWGirdX8LR11nuHEBw8Oqfor7DHNhwfZqfBwP1AWezSKbubDzIj5hXuxnTh6w4ZT5OCvadbNQkZ9/xUP7H+onF6KN0cdGMpe8R5tcFJxPZUPYv+Ko/wC4PmtyXQxkemShcQqw5iemzYxDDxpj4Od91CwpVx08oWov4FzfzAEf9SqTCOU8OgjLOmo+0/3Nf/a+pT1IprHiadYcaJ+GZct+RjVfOvqYWUSmnVQNSBzSyCADuOh4zovMqmbWUmeudtcXhtCxew1KVVplphwhMZk/WxLqhGYzuA4nLPmQ0nwSKLfCOyeOTlIAm/cfEEEfELuMItxP/qU3Bkh26M7XGJLZHUqZfWYdT/6nn7PzFoJuAOoTE5RHpKDzrO9p17jZbOkvjVDbIzrlulmJjNq0C7F1A0FxJaQACTdjToFfbK6FVajx6Zwoi0AjM6Dp1RYeJV1hnCk+4GYayMjuAzNN+4ET8otWbQa8yZjWLOH8siwWutS3FbDzF2i22OU11OYToRhqJkkVHje8gme5vZHkqXDvNOq91XDua3Nlp5GzaO0Q2TfjpZXxxAeT/S6P+JMfNO08V6JsgmZMhxE+QsFXmpWcNk9FkaMtRMntXCjFv9GKFYhps8hoae8Em48DyU+psKrTpBgAcAALnrWEXkK5d0mdMZQSdBvVbitr1ari0QCLwDvvDS8AiSRoOaSG2h7myzY7NVFVqOEVTsPFOHDRpzDU39UDeToArQtDYaXAFjaeabAZzDROkk7k/SoZQYyueJLnf5VKZJue06/PcAEg0A4tgHUGm0xne8f5j+AGoH0EnN1V3v8AHY1dOvZSSEFhv3GDF4PA8D90jMnm4QBzYMtbVzvcLB1R4gid4Ek+SdFBhGaRl1kXEA7j5hZkoJPhmjC3cuSJmRmSjRPVtBInLrH6CQ9hGoUeCwsM7Kdpu08j46fEDzUeV1rte/8AQ+KaHDFnHKHKjuq4Djn8QZMLRbBb+DiD/BP1WadUvP6vqtN0c/wtf3QB5gK9pZbrVnqZmtr2VNroxnEHqqNsMTiqXvj4XTuLdZd6KszYun3Zj5NK35dDzqPRELqFXHKbpdhs+Fed7CH/AJTf4ErG4Ny9HxNEPY5h0c0tPiI+q8yw0tJadQSDzBgqWtiyLqiV17JcW+1Te35fdNUHJyoSCHATElPLG3k5HO5YPM6VQGDEucYjxsAr3E3pGmGh1paJnrAAN614y30k6ab4e0tgOaS+kc0kktiCLz1b9blqjZnSDI+HASXQSYbFovAmZkqzGVc4r2+i/nQitrug3v6vnn9yTs7Zb3szCJBHVBuSAczCNxjceHerTZ+y6T2wJ6xgknrNcAXNI4QW/MFQqlVza2ai5rXECHAiHETBc2SHQNRB3p5216hy5slN9Rzesxp9G5zZblc43plxdYneNy8/q9BbBudXK/NdzX0/qcLEq7OH5ZKp0HZixxyVWdl4jK6ZMOGsHW+k85jPAHVcxom/oyfwz/HQqDsnlblopzsI6o6TmbUAgtfOU6xB3OuYO8Jqlh6baeVrmsaBJp1IdS5tP+XzGncsqq9N4kaLjgZrYUOAaHyJGVlcQRw9HVIgkcFHGzmNysqNxDHHQh2ZpIAGYGCG2HEBSqlNzAYL6bTyr0T9Y5lNU6/UEeie4RJD/QgyTMBpLQQIVpSlH5W/qv5gTGTjqVMMIZXOYTGZgzTJ3zBMpGGwYdd9R4uYa2mHnUw7NBIkRZWlGlULQ+KgETIxNuMyB3JgvJF6oLZzAftLj4Sy5F9Jhd96xrG5v8BNsfAirQY2CaNR5vDqzg1o3zlsN0abxouRmEm7RMBgFKkBOjqh178qS5zQ4ZH0iZvkpuqP09t8n5LuHefSk1aT3AgGahMZhAOWmbNFib8dFHOTj8Us/wA+o6Weg2XugdhzGva4EtyUWZQQcojNUdc3+SUXAzUJLGPIl5nO+dW050aSDfTmliiHPdUyCo60FzneibEgWNidLNG5SsI7PUhxD3fhza2oJsZA0PfZVZahJZiiTbjqN5A5gLvwqIEDc5+85ZvfUu+eqcpBjqDHZYjsAiINwDAMaSd/FWW12tcXFzWuDIDcwB699J4SFn8XjQ1ozODRMSTvdqGjVzj3KGpSseI856jRe5ZfCQujiQKkns6eATNSzSSQGiLucIFrnMY1tZRKWJzPyNpuFwM9QEMk6BoHaNjvGiViKeQONR4c/MW5jlY1sEHKwEw0QfGLrdp9LnN5s+FFTU+r01cVfFI7SxLHdkvf3tpvLbfxkBvxSrGY9Uw4EEEHWCCmn7Tp0w9lN2UQB1Q0g7wBMjLc2Gk9yZ2Zmdne6JflbYEAlskkefxU2q0FVdTnHPAui9RvuuUJpY8dyW2nJgLWbNpeiwhB1qOEcgQSfh8VXbE2UL1KlmN1PE+yOKnYrFF5zGw0aOA3BR6HTtPexvU9Upf24ldj3qz6DYeaz3eyz4uI+gKo8W+62XQjCZaLn+274Nt8y5as3wYiNFKF1CgHBec9JcN6LFv4Ph4/m1/5Ar0ZZbp3s/NTbWGtMwfdd9jHmU8HhnGUeErKdPDVZ/D1CRDXZSYgq2wtVwOSpZwvO4jipxCRiMA3EA5YbVAu3QO729/yWU2ns4EltVs7s2jx47+RkLVVKe8WIuCNQUt9WnW6leGv0FQf1jdz05Kjbp2nvreGaWm1aS9u5Zieauwr8O8PEOA7L4tcEQeGuh8FNwuJbUAdVkUqJD3kA9Z2YFlMD3g0nubum+i2n0fqUTLbtOhFwQqo1nCzpI4HT7KO3Xz2OE44l5RP/pULPjpnldk+fzLV3SKnWcXQ9rckEyJG8OEGQR3J92xnsaHZhUaR2nk5od7VjOv9lW7MwVB7xmAaBchrWs8zuHGIWkdiWvoENc10EDqkG2a2m5ebvjGPypi6d6mpuN+M9iDiKVJjGuY2q0mx9EMwbBjMWk2HJMVcPnaXSHAET6SiJIJ3G8+as8Ji20muqVDla0GTcwA47hdYurjzVrVDTxWKfSc4kBtAxfdmLRbdpuXKYymsrj8S7Ft8Ghwpc/DmmwtDg4RIlurQAQ3Qa/Zdr4L0AaHNpibD0dDNpxdFvFUT3M/0qju+rWI/4l4HwTVClRc8GsxuUerSdTk9xcagsmUMcNv+feSbccmibi3NBd1wDLYcA0dmTDY5Kz2bsekGlxzOuT13F28rO4nazXRDKgGfNZod1bCOo47lPrdK8OQylnfSzOAcX0qrTBN46qj9uyXYjluS4JhwjcRUIJc1jDbKQ0WGhtcXCgY/a9HCGXGBn6gALnGBc9+upPireriqNFriJAiA1oz1DMXyjebWWT2w2liQAKb+oCcrwaVUyRL2uNgR7JseYCm01MZ2qNj+HyiKTm4/CmTau321x1GvAAtOWb6uIzaqortaXU6wOdjZYbSWnOHTlPESDvs1VZ2W5tmMrn3nsa3xdl+qmubXosbTptD2RmqejbnMv3Q6XFogCd5B7gPQ11U6eSlURqFl1bqmuPPTkcx22fwyGnrGsXmRbL1pEHiSDB0UZ9CvXbDstKmTNxd2hmNToO6yk/tzWgFtGHzEvphovwkAzyurJmAc95ABN+ZU+o1so8Vrl+f2IdN6XBc2tJLx+/UrMHsWm0+tUdxcYb5D7rT4DZYAz1eqwWFoJ/hY1SKOAZQ7YD6m6mNB3vP0SnAuOeqeW4AcANwUcKrLXuueQu1NVScNPHH29/xHH1jUi2Vjey3h3niUzWebBupMDmd/hdPVXwFU4mtJsryWOEZbbb5OVMP+JkaS4zE8XH+69N2fhRSpsYPVaB47z5ysb0O2Znq+kI6tO/8AMdPLXyW6UU32GQQhCFGdBNYnDh7HMcJDgWkdxsnUIA8nxuDdQqupu1adeI1DvEXUynji4sJPZBHeZELUdMdh+lZ6Vg69MXHtM1I5jXzWFpvhWIvKEaNHRqyg4QF2ZVuGxKsaVddxk50HKNapTs0y32XXb5bvBNVm0KnbY6keLes3y1+BUkOQaQKWdcZ9UPC2dbzFlS7o210+jcyoCCCJgkHUFpS8FsptAPaabmZwBMaQZi26VMqYEFRaor0r06jsuuUnMPyumyo3aGE44LX9W7JJzw2ujMxt3FV7l9ZzKbzApUaGZ5hxIzOJJJtM2Hcq0UHEjO18ns/tFao9593D0oPnYb1tqnSA+vRY9triWO79JB8ky5+DfnJZUoucAHOaLkbuuw5lS/pHFYi/+v0L8NWscozlLBNa6DkDtcop0Wu55Qyo8fmClmjbS3Jx+Hoz8lbYbZuEDMtOs1jd/Ve0k8XEiXHvModsPC78WB4//lVZaXUZ4Sx9SdamruzN1cEx0lgpujX8Om+OfoRTqN/ISogZDZ/Fa32qNU16VuNN/WEd+i1dfY2BkOdiHFw0cwPz/ma2fDROVP2AEuyVKjnAA9WA6NJzESe+JViOmsxzgV6utdMlVgH1SOtVFWmWZhFL0bxe0mdbE3G5da1znHNTqBz4GYmm4ZRf1DZX7K9PLLMNukBzuGlgPrvTmHxteOzTp8A1kkcy4lTx0DeNz/IhfqKj8qKGjsKq7RrjyBVhT6Luj8TK0cXvyEcYIM/FWLn1ndqo/wADlHk2Eluzxqbq1DQxjzkit9VtmsJIj4XYuDpOz3qVBplzOjk55gcwpv7W6IpNFFvdd55u+yU3DgLpeArcaoxM6d859WN08MGpNdwIgpNWuoVbEKQiOYmvuCZw+HL3AASSYA7yuNbJWx6LbFygVXi57I4D2vFLJ4GSLfZGzxRpBg11ceLjr9vBTUIVcYEIQgAQhCABYbpX0b9GTVpjqG7gPVJ3+6fgtyuObIg3BsQup4A8ja6FKo4uFfdIeihZNSkJbqW6lvLiPkss5hCnTyJgu6OMTuDxpdMiI5jwuqFlYhS6ONXe4F+Hrqoae32TF7WmLfOVY4faLX9lwPz8k+GINbTwu9o1sYHxUI0m6jgrsVUn0DL9Vt+4KvOrLyieNmFhlE/BRcaJPowRoPFWg2YQbPgciSo1egGuvru7+BAUDg11JlNPoQmYUan9dwG5SsHs3OZ3Tf7BRW4skHJTzmYuSAJ3kNj5qfgn4nKerTaG7gDF77ynjHnkWUuOC2FILuVNUKzi0F4yu3hDqytFUcJSHVVHqYlRamJQBKqV1GqYhRnVk056Do5UrJtjZQymStXsLozo+qIGobvPe7gO5K3g7gb6O9H80VKg6u4e1/b5rWgIAhdUDeRwQhC4AIQhAAhCEACEIQAQs7tzoo2pL6UNdvbo0/Y/BaJC6ngDyfFYNzHFrgQRqDYqOvU9p7Jp12w8X3OHaHjw7liNr9HH0TJGZu5w08eBUsZ5FaMdimOpuJF2kzyncVyljhvsVdPoqFW2Ww7o5fZWFPyROHgfw22Xt9bMOBv8dVbYPbTX20PD7cVl37IcOy4eMj7p7A4FzHBxItNh3iNUPaziya4YxHpwSDaRod45KlFcpQrlRkhcMqtEwAJ14HmEv9tgQIA4BU3pyuGsuYAsq2KsYUOliXAXTBqIlGOcnc8YHXVpSZXGsUinhiUAMBql4LZrqjgGgk/q5O4K52X0ac+HO6rfieQ+q1OEwTKbcrBA+J7yd6SU8dDqRXbI6OtpQ50Of8By7+9XKEKJvIwIQhcAEIQgAQhCABCEIAEIQgAQhCABcc2dV1CAKTaHRam+7OofNvlu8Fncb0YqM9WRxbcfcLeoTKTRzB5a/AkJo4Yr0/EYBj+00Hvi/mLqur9F6Z7JLfIj4p1NHMHnxorno1tKvRE+q5p5gj7qK7opU4A/zBNuQYMvkQGLUDorU4D8wT1Lok7eWjzP0RuRzBlW0CVJpYIrYYfoswdpxPIR91ZYfZtNnZaJ46nzKVzR3BlMD0ee/wBWBxNv7laLAbCZTues7idByCs0JHJs7gEIQlOghCEACEIQAIQhAAhCEACEIQAIQhAAhCEACEIQAIQhAHF1CFwDi6hCAOFC6hcAEIQmAEIQgAQhCABCEIAEIQgAQhCABCEIA//Z"/>
          <p:cNvSpPr>
            <a:spLocks noChangeAspect="1" noChangeArrowheads="1"/>
          </p:cNvSpPr>
          <p:nvPr/>
        </p:nvSpPr>
        <p:spPr bwMode="auto">
          <a:xfrm>
            <a:off x="3683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8" descr="data:image/jpeg;base64,/9j/4AAQSkZJRgABAQAAAQABAAD/2wCEAAkGBhQSERQTEhQVFBUVFhYVFxcXFRQUFRgXFBQVFBYUFRQXHCYeFxojGRUVHy8gIycpLCwtFR4xNTAqNSYrLCkBCQoKDgwOGg8PGikkHyQsKS0sKSwpLCksKSkqLCkpLCwsKSksLC4sKSwsLCksLCkqLCwpKSwpLCwsLCwsLCwsLP/AABEIAOEA4QMBIgACEQEDEQH/xAAbAAABBQEBAAAAAAAAAAAAAAAAAgMEBQYBB//EAEEQAAEDAgMEBggDBgcAAwAAAAEAAhEDIQQSMQVBUXEGIjJhgZETQlJyobHB0SOS8BQzYoLC4TRDU3OisvEVFuL/xAAaAQACAwEBAAAAAAAAAAAAAAAAAgMEBQEG/8QAMhEAAgIBAwMCAwcDBQAAAAAAAAECAxEEEiExQVEFEyIycWGBkaGx0fAUI+EVM1LB8f/aAAwDAQACEQMRAD8A9xQhCABCEIAEIQgAQhRMftWnRE1HAHcNXHk0XQBLXCeKyuL6WvdaizKPadc/l0HxVXWNSreo9zu4m35dE6g2cya3E9IqDNXgng3rH4WVbW6ZN9Sk4+8Q35SqVmDCeGHCk9tC7iS7pZWOjGDnmP1CbPSTE8WD+T7lI9EFwwu7Ucyxf/2LE8W/kCU3pRiBqKZ/lP0KYkLuUI2oMsls6YVB2qTTyJHzlS6PTNnr03t5Q4fRVBohNuwwXNiO7jW4Xb1Cp2agng7qnydCnyvPKmCS8NjK1H928geybt/Kfoldfg7uPQULN7O6XtPVrDIfaElvjvb8VoqdUOALSCDoQZB8VG00MKQhC4AIQhAAhCEACEIQAIQhAAhCEACS+oACSQALkmwHNIxOJbTaXPIAG/8AWpWP2ptV+IMXbTGjePe77JoxycbwTNqdKXOllCw3vIv/ACg/MqlZhSSXOJJOpJknxKkUsPCdoSRcQVMklwLnImnQhOhiUbLMbS6R1HONOiCyCWlxHWndDdwkEceSWyyNazIeqqVrxE0rnAfq6bqVwNSB8/JUuCxTxTa06gXOrjzKVKwtV6pLLjX+Jdr0iXMiwftAbgTzsrY7Xdwaf5QszKtJWX/V3LlSZZ9mD7Fkcew9qkw8gB8kgsw7tz2cnSPJ0qBKJUsPUr49xXpa2Szs6f3dVru53VPncKPXY+n+8aW9+oPJwsk5lJo7Sc0QYc06h1wfNaNPq/axFeei/wCIw2oCuupgrlXAtcZonKf9Nxt/K7dyKj+ncw5XgtPAiP8A1bVV0LVmDyUZwlF4YVsJ3Ty18ExgdoVKUOpOIafVI6p5j7KwZVBRUZYxF9QdJ49xUrFLzZHShlWGv/DfwPZPun6FXcrzjE4NWOxek7qJDKxLmaB2rm8/aHx+SilDwMmbZCTTqBwBBBBuCLgjiClKIYEIQgAQhCABCEIAFFx+0GUWFzzyG8ngAubS2i2iwvfyA3k7gFjK2IfXfnf4Dc0cAmjHJxvA7jMc+u7M6zR2W7h39570ilWZmDJ6x0H909TpDfYb1Fw2GzVTViALMHHdm5cFPjAhPARyudwQToBcnQKBtDamSWUzLtHPG7+Fv3UN98aY7pD11ux4Q5jMcKZgQ6p/xZz4uVO67i913HU7ykArudeX1Grne+Xx4NiqiNaHJRKbzozcP1vVPBPgcBVpKpmv+atZSyR1IMRiAxjnnRokwqk9ICbjIOck/MK2N7G4NiqnEdGaLrjMz3TbyK1PT7NJDK1EcvyUtVXfL/aYg7efxZ+X+6UzpMAeu0Rxaf6T91HPRFn+q/8AKPugdEGb6ryPdA+q152elTWMfkyjGvWxf+TQ0qwcA5pkESD3FSaW0Q5uV4FRoMEHUHuOrSoGGoCmxrG6NEDjxXKtMznZ2t43OHA9/Arz1c1Cb9tteDVnBuK3L6/4Jz9m+tQJcN7D2x7p9b5801QxM2OvBNYbFz1myCNRvB4FWBy19SGVdztzu5/3W5pfUNz2W8Mz7dLhbodBqpESoNWkHCQpTZBLHiCLEJ0UQBAWtzn7ClxgT0b22aDxSqH8NxsT6jj/AEnf58VuAvN8dh1qOiO2PSU/RPPXp+bm6A8xp5KOce4yZoUIQohgQhCABIq1A1pcTAAkngBqUtZfpptKGtoNN39Z3ug2HiR8F1LLwBT4/aBxNXMZyCzBwHE95/Wik0qcKNgqUBTmhWUsEbOwuVHx3k6DiV1zoEqux+PNMcHvHV/gbx5n9aKO22NUXKQ1cHOW1CMftAsljT1zZ7h6v8Dfqf0KnNCQCniC2l6QBrjJBzCQIOmtvndeWttlqJuUnwbcK1THCEtJOgJXXAjUQrAVoAkQYE9xIuPA8Y8FDxmKDhAM33d3L7qms7tuCRSY3K5KRKJQS4Ft3c1a5lTzorQlEjqQ5K61101KJS4O4FMJi5kpUpuUZkNBgclIzEggQHDy7nRwK5K46+mo0+x7ipK8dGLKIgEu67bPHVc06GPVP0Keo15uLRqDqDwKYqug+kbye3fH3C7UZJzsImPBw4H7q3bBSSkv/H4KsMxbX8f2l+wjEsAsKrB1T7Q9kqJRq7iIIsRvBChUq5aQ4WOv6IVrjQKjBXb2hAqD4B/38Fq+n6vf/bl1RS1en2fHHoRsRTkKtw+KNCs2o31TccWnUeStWmQq/H0VrsoI9DoVg9oc0yHAEHiDcJxZboRtOWOouN2Xb7pNx4H/ALBalVmsMkBCELgHCV5ri8X6fEPqbi7q+6LN+AW46SYv0eGquGuXKOb+r9Vg9nsUta7istqDbKQE1SCdlSiDVaoBObssGd3hoPNZjEYkvcXu1JnlwA5BWu3MRFNrd9Q5j7rbNHnHkqOV5/1K7dPYuxtaGnEd7F5lIwbHumHEDu493A6XhRJTuGxhZpcHd9ZWUm18vUuzjlD9XBme1Pvfr6Jqrh3N1H9p0nh4qXT2s09oEeRUbDOZSp1BmD3Pm8TreTIH1uE9ack95Dlx6DOZGZN5kZkii30LL46jodcc1aFypXVMt3dUSLkgfNWjcQw6Pbfvj5qSWntxnaxVOOeo7mRmSSuZlXaa6kvUXmRmSMyMyMBgXmRKRmRmRgMDmaLj+YRqOPMJpnUMeo67TwPs8l0OXW92hvyP2KtVWfC4vkgnXymhUqRgdtMo1Wsef3nVLdbG0u4BU+K2pEtp9Z3teqOXE/BU9VwYS95lxvda/p3pU5P3J8ePJl63XwitkOfJqdqVqmHrFkgsPWZYXYdL8RoeSmCoKjA4b/motOr+34BtRv72g6Hd7bZvhld4FTcLRDaYaL/dbXbD6ozO/HQr8HjDQrsqDQHrd7TZw8vkF6Y103Gi8w2jTW46J430mFZOrJYf5dP+MKCxdySJcIXEKIYzHT2vFKmz2nz4NafqQs9gWq16eVJqUW8GuPmQP6VW4MKeHQRljTXa3Zgb7eZhNuqZWl3AE+SZ2ZiHVKjQ6ImbDgpMPGRM8lNt+vmruG5gDB4C/wASVXSkYnEkvcXAiXOPmSVwVJXltVTbGbc0z0umsrlBKLQ5KU1pIJG7X/zwTWZAeRMEidYVTBaa8Cw5BcmwU5SpFxAgw6ZMxAA1nibAeJ3KfT0O+e1Edk9kci20iSOqTJ7gAOJP0CddTbTMHO4vMAAF0eAENAnUpdFmRzjmhobZujWNaJPM2N+5ZXafSipWeKOGsHHKHb3E26vAd/yXqKNNCtYgvvMbUapQWZPnsi/xVSnSGVppsJ0BIAJ8Ew/Cl4HYeRfqEO8ReVnK+wX0amZ7s8uDc1zLib3NzHFXWG2eNSrexYymZv8AqElLmPHgVQx7mPIDnA72mY5wQrnA7RFWxGV3DceSqMSXNIDvxGnj2h7rtfNMVqcOaRJYbtdoQ4atcPVPzCpanRQuWGufJp6bWqXR8+DUZkNN1DwGO9K0+02x4nv/AFxBUjMvKW0yqm4y7G5CSnHKHqtWXEDQDvsQBc23yUnMm85RmUQyjgczKNtFrjSeGdojxIm4HgncyMyeqftzUvAtle+Lj5Mp/wDJVAMuWDonMNsatWMv6reLvoNStUH6d5iYvcWuuNd17kkFvHe03+C9K/WJzi1XHDx9TAXpUISzOWVkldGcmGcGtHVdZ86um11Z+iyOcz2THhuPlCoaDzv1a4tPhp8CtBXfm9G/2mQebLfIhQaG6cpyU3lj6yqMYxlBYRW7RYrfoBib1qfuvHxaf6VW48WXehlbLi49pjh5Q7+lac1wZ6PQUIXVXyOYXpsZxLBwpj4ucouFCk9Mv8UP9tv/AGeo2FViPQRk5gBEeaj4TD+h9M+ZDaT3DjZpMFPUaUEniuY90Ua/+0fjIQ5uMW2EY7pJIw9DbbHCHiE9kpuu10FV9TBNO6OSju2cdzvoiHqWmtWJ8fUkn6bqanmHP0LBtfrFs3CczKvwmCynMTJU3MvOa2NStfs9D0OjVrqXurkcbcgKSzEOZlaRMhxc7QCNGjz8goNjIJiQRPvdUfNKxlcH8O/Z+Bluq1PTK0q3LyQap/HjJX9J9tnKynTI64LnHfl0AkcT/wBTxUjYuwW08jnt/FJzxmIFNnExqYOnJZ7blfLiIAHVDAOAAaDHmSrbE9JT6HKB+JUu53du79Fse3Latnc8pdcnbJz7DGP2iX1aegYx0AD+F3aJ3k/Uq4xGLzwGaLLUjBaXDVwAHdNytHWxQYwNpNzVHTlGkxrJ3aqSxxqjnsivRCd89q6sk1mkxBuE0xhaSHwGvsTuB9V3df4EqvdVqNcQ5snMAcsg02kauLrOvOkaKTXe/LDhI4qCu6F2Ui7bp7dHJTf4ok4Oo5j2ncCQ4dxG79b1cusVR4gAgEGAWsdPk4/VW7Xy1p4tb8lh+q18Rn9x6vRz3fqOSiUjMjMsPBoYFyuhybzIzIDBLqGTANiBrFiBYjfMgbt5TFWpZrhuId4OsR5wm8yciZbx+Tp+RVmiWGirdX8LR11nuHEBw8Oqfor7DHNhwfZqfBwP1AWezSKbubDzIj5hXuxnTh6w4ZT5OCvadbNQkZ9/xUP7H+onF6KN0cdGMpe8R5tcFJxPZUPYv+Ko/wC4PmtyXQxkemShcQqw5iemzYxDDxpj4Od91CwpVx08oWov4FzfzAEf9SqTCOU8OgjLOmo+0/3Nf/a+pT1IprHiadYcaJ+GZct+RjVfOvqYWUSmnVQNSBzSyCADuOh4zovMqmbWUmeudtcXhtCxew1KVVplphwhMZk/WxLqhGYzuA4nLPmQ0nwSKLfCOyeOTlIAm/cfEEEfELuMItxP/qU3Bkh26M7XGJLZHUqZfWYdT/6nn7PzFoJuAOoTE5RHpKDzrO9p17jZbOkvjVDbIzrlulmJjNq0C7F1A0FxJaQACTdjToFfbK6FVajx6Zwoi0AjM6Dp1RYeJV1hnCk+4GYayMjuAzNN+4ET8otWbQa8yZjWLOH8siwWutS3FbDzF2i22OU11OYToRhqJkkVHje8gme5vZHkqXDvNOq91XDua3Nlp5GzaO0Q2TfjpZXxxAeT/S6P+JMfNO08V6JsgmZMhxE+QsFXmpWcNk9FkaMtRMntXCjFv9GKFYhps8hoae8Em48DyU+psKrTpBgAcAALnrWEXkK5d0mdMZQSdBvVbitr1ari0QCLwDvvDS8AiSRoOaSG2h7myzY7NVFVqOEVTsPFOHDRpzDU39UDeToArQtDYaXAFjaeabAZzDROkk7k/SoZQYyueJLnf5VKZJue06/PcAEg0A4tgHUGm0xne8f5j+AGoH0EnN1V3v8AHY1dOvZSSEFhv3GDF4PA8D90jMnm4QBzYMtbVzvcLB1R4gid4Ek+SdFBhGaRl1kXEA7j5hZkoJPhmjC3cuSJmRmSjRPVtBInLrH6CQ9hGoUeCwsM7Kdpu08j46fEDzUeV1rte/8AQ+KaHDFnHKHKjuq4Djn8QZMLRbBb+DiD/BP1WadUvP6vqtN0c/wtf3QB5gK9pZbrVnqZmtr2VNroxnEHqqNsMTiqXvj4XTuLdZd6KszYun3Zj5NK35dDzqPRELqFXHKbpdhs+Fed7CH/AJTf4ErG4Ny9HxNEPY5h0c0tPiI+q8yw0tJadQSDzBgqWtiyLqiV17JcW+1Te35fdNUHJyoSCHATElPLG3k5HO5YPM6VQGDEucYjxsAr3E3pGmGh1paJnrAAN614y30k6ab4e0tgOaS+kc0kktiCLz1b9blqjZnSDI+HASXQSYbFovAmZkqzGVc4r2+i/nQitrug3v6vnn9yTs7Zb3szCJBHVBuSAczCNxjceHerTZ+y6T2wJ6xgknrNcAXNI4QW/MFQqlVza2ai5rXECHAiHETBc2SHQNRB3p5216hy5slN9Rzesxp9G5zZblc43plxdYneNy8/q9BbBudXK/NdzX0/qcLEq7OH5ZKp0HZixxyVWdl4jK6ZMOGsHW+k85jPAHVcxom/oyfwz/HQqDsnlblopzsI6o6TmbUAgtfOU6xB3OuYO8Jqlh6baeVrmsaBJp1IdS5tP+XzGncsqq9N4kaLjgZrYUOAaHyJGVlcQRw9HVIgkcFHGzmNysqNxDHHQh2ZpIAGYGCG2HEBSqlNzAYL6bTyr0T9Y5lNU6/UEeie4RJD/QgyTMBpLQQIVpSlH5W/qv5gTGTjqVMMIZXOYTGZgzTJ3zBMpGGwYdd9R4uYa2mHnUw7NBIkRZWlGlULQ+KgETIxNuMyB3JgvJF6oLZzAftLj4Sy5F9Jhd96xrG5v8BNsfAirQY2CaNR5vDqzg1o3zlsN0abxouRmEm7RMBgFKkBOjqh178qS5zQ4ZH0iZvkpuqP09t8n5LuHefSk1aT3AgGahMZhAOWmbNFib8dFHOTj8Us/wA+o6Weg2XugdhzGva4EtyUWZQQcojNUdc3+SUXAzUJLGPIl5nO+dW050aSDfTmliiHPdUyCo60FzneibEgWNidLNG5SsI7PUhxD3fhza2oJsZA0PfZVZahJZiiTbjqN5A5gLvwqIEDc5+85ZvfUu+eqcpBjqDHZYjsAiINwDAMaSd/FWW12tcXFzWuDIDcwB699J4SFn8XjQ1ozODRMSTvdqGjVzj3KGpSseI856jRe5ZfCQujiQKkns6eATNSzSSQGiLucIFrnMY1tZRKWJzPyNpuFwM9QEMk6BoHaNjvGiViKeQONR4c/MW5jlY1sEHKwEw0QfGLrdp9LnN5s+FFTU+r01cVfFI7SxLHdkvf3tpvLbfxkBvxSrGY9Uw4EEEHWCCmn7Tp0w9lN2UQB1Q0g7wBMjLc2Gk9yZ2Zmdne6JflbYEAlskkefxU2q0FVdTnHPAui9RvuuUJpY8dyW2nJgLWbNpeiwhB1qOEcgQSfh8VXbE2UL1KlmN1PE+yOKnYrFF5zGw0aOA3BR6HTtPexvU9Upf24ldj3qz6DYeaz3eyz4uI+gKo8W+62XQjCZaLn+274Nt8y5as3wYiNFKF1CgHBec9JcN6LFv4Ph4/m1/5Ar0ZZbp3s/NTbWGtMwfdd9jHmU8HhnGUeErKdPDVZ/D1CRDXZSYgq2wtVwOSpZwvO4jipxCRiMA3EA5YbVAu3QO729/yWU2ns4EltVs7s2jx47+RkLVVKe8WIuCNQUt9WnW6leGv0FQf1jdz05Kjbp2nvreGaWm1aS9u5Zieauwr8O8PEOA7L4tcEQeGuh8FNwuJbUAdVkUqJD3kA9Z2YFlMD3g0nubum+i2n0fqUTLbtOhFwQqo1nCzpI4HT7KO3Xz2OE44l5RP/pULPjpnldk+fzLV3SKnWcXQ9rckEyJG8OEGQR3J92xnsaHZhUaR2nk5od7VjOv9lW7MwVB7xmAaBchrWs8zuHGIWkdiWvoENc10EDqkG2a2m5ebvjGPypi6d6mpuN+M9iDiKVJjGuY2q0mx9EMwbBjMWk2HJMVcPnaXSHAET6SiJIJ3G8+as8Ji20muqVDla0GTcwA47hdYurjzVrVDTxWKfSc4kBtAxfdmLRbdpuXKYymsrj8S7Ft8Ghwpc/DmmwtDg4RIlurQAQ3Qa/Zdr4L0AaHNpibD0dDNpxdFvFUT3M/0qju+rWI/4l4HwTVClRc8GsxuUerSdTk9xcagsmUMcNv+feSbccmibi3NBd1wDLYcA0dmTDY5Kz2bsekGlxzOuT13F28rO4nazXRDKgGfNZod1bCOo47lPrdK8OQylnfSzOAcX0qrTBN46qj9uyXYjluS4JhwjcRUIJc1jDbKQ0WGhtcXCgY/a9HCGXGBn6gALnGBc9+upPireriqNFriJAiA1oz1DMXyjebWWT2w2liQAKb+oCcrwaVUyRL2uNgR7JseYCm01MZ2qNj+HyiKTm4/CmTau321x1GvAAtOWb6uIzaqortaXU6wOdjZYbSWnOHTlPESDvs1VZ2W5tmMrn3nsa3xdl+qmubXosbTptD2RmqejbnMv3Q6XFogCd5B7gPQ11U6eSlURqFl1bqmuPPTkcx22fwyGnrGsXmRbL1pEHiSDB0UZ9CvXbDstKmTNxd2hmNToO6yk/tzWgFtGHzEvphovwkAzyurJmAc95ABN+ZU+o1so8Vrl+f2IdN6XBc2tJLx+/UrMHsWm0+tUdxcYb5D7rT4DZYAz1eqwWFoJ/hY1SKOAZQ7YD6m6mNB3vP0SnAuOeqeW4AcANwUcKrLXuueQu1NVScNPHH29/xHH1jUi2Vjey3h3niUzWebBupMDmd/hdPVXwFU4mtJsryWOEZbbb5OVMP+JkaS4zE8XH+69N2fhRSpsYPVaB47z5ysb0O2Znq+kI6tO/8AMdPLXyW6UU32GQQhCFGdBNYnDh7HMcJDgWkdxsnUIA8nxuDdQqupu1adeI1DvEXUynji4sJPZBHeZELUdMdh+lZ6Vg69MXHtM1I5jXzWFpvhWIvKEaNHRqyg4QF2ZVuGxKsaVddxk50HKNapTs0y32XXb5bvBNVm0KnbY6keLes3y1+BUkOQaQKWdcZ9UPC2dbzFlS7o210+jcyoCCCJgkHUFpS8FsptAPaabmZwBMaQZi26VMqYEFRaor0r06jsuuUnMPyumyo3aGE44LX9W7JJzw2ujMxt3FV7l9ZzKbzApUaGZ5hxIzOJJJtM2Hcq0UHEjO18ns/tFao9593D0oPnYb1tqnSA+vRY9triWO79JB8ky5+DfnJZUoucAHOaLkbuuw5lS/pHFYi/+v0L8NWscozlLBNa6DkDtcop0Wu55Qyo8fmClmjbS3Jx+Hoz8lbYbZuEDMtOs1jd/Ve0k8XEiXHvModsPC78WB4//lVZaXUZ4Sx9SdamruzN1cEx0lgpujX8Om+OfoRTqN/ISogZDZ/Fa32qNU16VuNN/WEd+i1dfY2BkOdiHFw0cwPz/ma2fDROVP2AEuyVKjnAA9WA6NJzESe+JViOmsxzgV6utdMlVgH1SOtVFWmWZhFL0bxe0mdbE3G5da1znHNTqBz4GYmm4ZRf1DZX7K9PLLMNukBzuGlgPrvTmHxteOzTp8A1kkcy4lTx0DeNz/IhfqKj8qKGjsKq7RrjyBVhT6Luj8TK0cXvyEcYIM/FWLn1ndqo/wADlHk2Eluzxqbq1DQxjzkit9VtmsJIj4XYuDpOz3qVBplzOjk55gcwpv7W6IpNFFvdd55u+yU3DgLpeArcaoxM6d859WN08MGpNdwIgpNWuoVbEKQiOYmvuCZw+HL3AASSYA7yuNbJWx6LbFygVXi57I4D2vFLJ4GSLfZGzxRpBg11ceLjr9vBTUIVcYEIQgAQhCABYbpX0b9GTVpjqG7gPVJ3+6fgtyuObIg3BsQup4A8ja6FKo4uFfdIeihZNSkJbqW6lvLiPkss5hCnTyJgu6OMTuDxpdMiI5jwuqFlYhS6ONXe4F+Hrqoae32TF7WmLfOVY4faLX9lwPz8k+GINbTwu9o1sYHxUI0m6jgrsVUn0DL9Vt+4KvOrLyieNmFhlE/BRcaJPowRoPFWg2YQbPgciSo1egGuvru7+BAUDg11JlNPoQmYUan9dwG5SsHs3OZ3Tf7BRW4skHJTzmYuSAJ3kNj5qfgn4nKerTaG7gDF77ynjHnkWUuOC2FILuVNUKzi0F4yu3hDqytFUcJSHVVHqYlRamJQBKqV1GqYhRnVk056Do5UrJtjZQymStXsLozo+qIGobvPe7gO5K3g7gb6O9H80VKg6u4e1/b5rWgIAhdUDeRwQhC4AIQhAAhCEACEIQAQs7tzoo2pL6UNdvbo0/Y/BaJC6ngDyfFYNzHFrgQRqDYqOvU9p7Jp12w8X3OHaHjw7liNr9HH0TJGZu5w08eBUsZ5FaMdimOpuJF2kzyncVyljhvsVdPoqFW2Ww7o5fZWFPyROHgfw22Xt9bMOBv8dVbYPbTX20PD7cVl37IcOy4eMj7p7A4FzHBxItNh3iNUPaziya4YxHpwSDaRod45KlFcpQrlRkhcMqtEwAJ14HmEv9tgQIA4BU3pyuGsuYAsq2KsYUOliXAXTBqIlGOcnc8YHXVpSZXGsUinhiUAMBql4LZrqjgGgk/q5O4K52X0ac+HO6rfieQ+q1OEwTKbcrBA+J7yd6SU8dDqRXbI6OtpQ50Of8By7+9XKEKJvIwIQhcAEIQgAQhCABCEIAEIQgAQhCABcc2dV1CAKTaHRam+7OofNvlu8Fncb0YqM9WRxbcfcLeoTKTRzB5a/AkJo4Yr0/EYBj+00Hvi/mLqur9F6Z7JLfIj4p1NHMHnxorno1tKvRE+q5p5gj7qK7opU4A/zBNuQYMvkQGLUDorU4D8wT1Lok7eWjzP0RuRzBlW0CVJpYIrYYfoswdpxPIR91ZYfZtNnZaJ46nzKVzR3BlMD0ee/wBWBxNv7laLAbCZTues7idByCs0JHJs7gEIQlOghCEACEIQAIQhAAhCEACEIQAIQhAAhCEACEIQAIQhAHF1CFwDi6hCAOFC6hcAEIQmAEIQgAQhCABCEIAEIQgAQhCABCEIA//Z"/>
          <p:cNvSpPr>
            <a:spLocks noChangeAspect="1" noChangeArrowheads="1"/>
          </p:cNvSpPr>
          <p:nvPr/>
        </p:nvSpPr>
        <p:spPr bwMode="auto">
          <a:xfrm>
            <a:off x="5207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AutoShape 10" descr="data:image/jpeg;base64,/9j/4AAQSkZJRgABAQAAAQABAAD/2wCEAAkGBhQSERQTEhQVFBUVFhYVFxcXFRQUFRgXFBQVFBYUFRQXHCYeFxojGRUVHy8gIycpLCwtFR4xNTAqNSYrLCkBCQoKDgwOGg8PGikkHyQsKS0sKSwpLCksKSkqLCkpLCwsKSksLC4sKSwsLCksLCkqLCwpKSwpLCwsLCwsLCwsLP/AABEIAOEA4QMBIgACEQEDEQH/xAAbAAABBQEBAAAAAAAAAAAAAAAAAgMEBQYBB//EAEEQAAEDAgMEBggDBgcAAwAAAAEAAhEDIQQSMQVBUXEGIjJhgZETQlJyobHB0SOS8BQzYoLC4TRDU3OisvEVFuL/xAAaAQACAwEBAAAAAAAAAAAAAAAAAgMEBQEG/8QAMhEAAgIBAwMCAwcDBQAAAAAAAAECAxEEEiExQVEFEyIycWGBkaGx0fAUI+EVM1LB8f/aAAwDAQACEQMRAD8A9xQhCABCEIAEIQgAQhRMftWnRE1HAHcNXHk0XQBLXCeKyuL6WvdaizKPadc/l0HxVXWNSreo9zu4m35dE6g2cya3E9IqDNXgng3rH4WVbW6ZN9Sk4+8Q35SqVmDCeGHCk9tC7iS7pZWOjGDnmP1CbPSTE8WD+T7lI9EFwwu7Ucyxf/2LE8W/kCU3pRiBqKZ/lP0KYkLuUI2oMsls6YVB2qTTyJHzlS6PTNnr03t5Q4fRVBohNuwwXNiO7jW4Xb1Cp2agng7qnydCnyvPKmCS8NjK1H928geybt/Kfoldfg7uPQULN7O6XtPVrDIfaElvjvb8VoqdUOALSCDoQZB8VG00MKQhC4AIQhAAhCEACEIQAIQhAAhCEACS+oACSQALkmwHNIxOJbTaXPIAG/8AWpWP2ptV+IMXbTGjePe77JoxycbwTNqdKXOllCw3vIv/ACg/MqlZhSSXOJJOpJknxKkUsPCdoSRcQVMklwLnImnQhOhiUbLMbS6R1HONOiCyCWlxHWndDdwkEceSWyyNazIeqqVrxE0rnAfq6bqVwNSB8/JUuCxTxTa06gXOrjzKVKwtV6pLLjX+Jdr0iXMiwftAbgTzsrY7Xdwaf5QszKtJWX/V3LlSZZ9mD7Fkcew9qkw8gB8kgsw7tz2cnSPJ0qBKJUsPUr49xXpa2Szs6f3dVru53VPncKPXY+n+8aW9+oPJwsk5lJo7Sc0QYc06h1wfNaNPq/axFeei/wCIw2oCuupgrlXAtcZonKf9Nxt/K7dyKj+ncw5XgtPAiP8A1bVV0LVmDyUZwlF4YVsJ3Ty18ExgdoVKUOpOIafVI6p5j7KwZVBRUZYxF9QdJ49xUrFLzZHShlWGv/DfwPZPun6FXcrzjE4NWOxek7qJDKxLmaB2rm8/aHx+SilDwMmbZCTTqBwBBBBuCLgjiClKIYEIQgAQhCABCEIAFFx+0GUWFzzyG8ngAubS2i2iwvfyA3k7gFjK2IfXfnf4Dc0cAmjHJxvA7jMc+u7M6zR2W7h39570ilWZmDJ6x0H909TpDfYb1Fw2GzVTViALMHHdm5cFPjAhPARyudwQToBcnQKBtDamSWUzLtHPG7+Fv3UN98aY7pD11ux4Q5jMcKZgQ6p/xZz4uVO67i913HU7ykArudeX1Grne+Xx4NiqiNaHJRKbzozcP1vVPBPgcBVpKpmv+atZSyR1IMRiAxjnnRokwqk9ICbjIOck/MK2N7G4NiqnEdGaLrjMz3TbyK1PT7NJDK1EcvyUtVXfL/aYg7efxZ+X+6UzpMAeu0Rxaf6T91HPRFn+q/8AKPugdEGb6ryPdA+q152elTWMfkyjGvWxf+TQ0qwcA5pkESD3FSaW0Q5uV4FRoMEHUHuOrSoGGoCmxrG6NEDjxXKtMznZ2t43OHA9/Arz1c1Cb9tteDVnBuK3L6/4Jz9m+tQJcN7D2x7p9b5801QxM2OvBNYbFz1myCNRvB4FWBy19SGVdztzu5/3W5pfUNz2W8Mz7dLhbodBqpESoNWkHCQpTZBLHiCLEJ0UQBAWtzn7ClxgT0b22aDxSqH8NxsT6jj/AEnf58VuAvN8dh1qOiO2PSU/RPPXp+bm6A8xp5KOce4yZoUIQohgQhCABIq1A1pcTAAkngBqUtZfpptKGtoNN39Z3ug2HiR8F1LLwBT4/aBxNXMZyCzBwHE95/Wik0qcKNgqUBTmhWUsEbOwuVHx3k6DiV1zoEqux+PNMcHvHV/gbx5n9aKO22NUXKQ1cHOW1CMftAsljT1zZ7h6v8Dfqf0KnNCQCniC2l6QBrjJBzCQIOmtvndeWttlqJuUnwbcK1THCEtJOgJXXAjUQrAVoAkQYE9xIuPA8Y8FDxmKDhAM33d3L7qms7tuCRSY3K5KRKJQS4Ft3c1a5lTzorQlEjqQ5K61101KJS4O4FMJi5kpUpuUZkNBgclIzEggQHDy7nRwK5K46+mo0+x7ipK8dGLKIgEu67bPHVc06GPVP0Keo15uLRqDqDwKYqug+kbye3fH3C7UZJzsImPBw4H7q3bBSSkv/H4KsMxbX8f2l+wjEsAsKrB1T7Q9kqJRq7iIIsRvBChUq5aQ4WOv6IVrjQKjBXb2hAqD4B/38Fq+n6vf/bl1RS1en2fHHoRsRTkKtw+KNCs2o31TccWnUeStWmQq/H0VrsoI9DoVg9oc0yHAEHiDcJxZboRtOWOouN2Xb7pNx4H/ALBalVmsMkBCELgHCV5ri8X6fEPqbi7q+6LN+AW46SYv0eGquGuXKOb+r9Vg9nsUta7istqDbKQE1SCdlSiDVaoBObssGd3hoPNZjEYkvcXu1JnlwA5BWu3MRFNrd9Q5j7rbNHnHkqOV5/1K7dPYuxtaGnEd7F5lIwbHumHEDu493A6XhRJTuGxhZpcHd9ZWUm18vUuzjlD9XBme1Pvfr6Jqrh3N1H9p0nh4qXT2s09oEeRUbDOZSp1BmD3Pm8TreTIH1uE9ack95Dlx6DOZGZN5kZkii30LL46jodcc1aFypXVMt3dUSLkgfNWjcQw6Pbfvj5qSWntxnaxVOOeo7mRmSSuZlXaa6kvUXmRmSMyMyMBgXmRKRmRmRgMDmaLj+YRqOPMJpnUMeo67TwPs8l0OXW92hvyP2KtVWfC4vkgnXymhUqRgdtMo1Wsef3nVLdbG0u4BU+K2pEtp9Z3teqOXE/BU9VwYS95lxvda/p3pU5P3J8ePJl63XwitkOfJqdqVqmHrFkgsPWZYXYdL8RoeSmCoKjA4b/motOr+34BtRv72g6Hd7bZvhld4FTcLRDaYaL/dbXbD6ozO/HQr8HjDQrsqDQHrd7TZw8vkF6Y103Gi8w2jTW46J430mFZOrJYf5dP+MKCxdySJcIXEKIYzHT2vFKmz2nz4NafqQs9gWq16eVJqUW8GuPmQP6VW4MKeHQRljTXa3Zgb7eZhNuqZWl3AE+SZ2ZiHVKjQ6ImbDgpMPGRM8lNt+vmruG5gDB4C/wASVXSkYnEkvcXAiXOPmSVwVJXltVTbGbc0z0umsrlBKLQ5KU1pIJG7X/zwTWZAeRMEidYVTBaa8Cw5BcmwU5SpFxAgw6ZMxAA1nibAeJ3KfT0O+e1Edk9kci20iSOqTJ7gAOJP0CddTbTMHO4vMAAF0eAENAnUpdFmRzjmhobZujWNaJPM2N+5ZXafSipWeKOGsHHKHb3E26vAd/yXqKNNCtYgvvMbUapQWZPnsi/xVSnSGVppsJ0BIAJ8Ew/Cl4HYeRfqEO8ReVnK+wX0amZ7s8uDc1zLib3NzHFXWG2eNSrexYymZv8AqElLmPHgVQx7mPIDnA72mY5wQrnA7RFWxGV3DceSqMSXNIDvxGnj2h7rtfNMVqcOaRJYbtdoQ4atcPVPzCpanRQuWGufJp6bWqXR8+DUZkNN1DwGO9K0+02x4nv/AFxBUjMvKW0yqm4y7G5CSnHKHqtWXEDQDvsQBc23yUnMm85RmUQyjgczKNtFrjSeGdojxIm4HgncyMyeqftzUvAtle+Lj5Mp/wDJVAMuWDonMNsatWMv6reLvoNStUH6d5iYvcWuuNd17kkFvHe03+C9K/WJzi1XHDx9TAXpUISzOWVkldGcmGcGtHVdZ86um11Z+iyOcz2THhuPlCoaDzv1a4tPhp8CtBXfm9G/2mQebLfIhQaG6cpyU3lj6yqMYxlBYRW7RYrfoBib1qfuvHxaf6VW48WXehlbLi49pjh5Q7+lac1wZ6PQUIXVXyOYXpsZxLBwpj4ucouFCk9Mv8UP9tv/AGeo2FViPQRk5gBEeaj4TD+h9M+ZDaT3DjZpMFPUaUEniuY90Ua/+0fjIQ5uMW2EY7pJIw9DbbHCHiE9kpuu10FV9TBNO6OSju2cdzvoiHqWmtWJ8fUkn6bqanmHP0LBtfrFs3CczKvwmCynMTJU3MvOa2NStfs9D0OjVrqXurkcbcgKSzEOZlaRMhxc7QCNGjz8goNjIJiQRPvdUfNKxlcH8O/Z+Bluq1PTK0q3LyQap/HjJX9J9tnKynTI64LnHfl0AkcT/wBTxUjYuwW08jnt/FJzxmIFNnExqYOnJZ7blfLiIAHVDAOAAaDHmSrbE9JT6HKB+JUu53du79Fse3Latnc8pdcnbJz7DGP2iX1aegYx0AD+F3aJ3k/Uq4xGLzwGaLLUjBaXDVwAHdNytHWxQYwNpNzVHTlGkxrJ3aqSxxqjnsivRCd89q6sk1mkxBuE0xhaSHwGvsTuB9V3df4EqvdVqNcQ5snMAcsg02kauLrOvOkaKTXe/LDhI4qCu6F2Ui7bp7dHJTf4ok4Oo5j2ncCQ4dxG79b1cusVR4gAgEGAWsdPk4/VW7Xy1p4tb8lh+q18Rn9x6vRz3fqOSiUjMjMsPBoYFyuhybzIzIDBLqGTANiBrFiBYjfMgbt5TFWpZrhuId4OsR5wm8yciZbx+Tp+RVmiWGirdX8LR11nuHEBw8Oqfor7DHNhwfZqfBwP1AWezSKbubDzIj5hXuxnTh6w4ZT5OCvadbNQkZ9/xUP7H+onF6KN0cdGMpe8R5tcFJxPZUPYv+Ko/wC4PmtyXQxkemShcQqw5iemzYxDDxpj4Od91CwpVx08oWov4FzfzAEf9SqTCOU8OgjLOmo+0/3Nf/a+pT1IprHiadYcaJ+GZct+RjVfOvqYWUSmnVQNSBzSyCADuOh4zovMqmbWUmeudtcXhtCxew1KVVplphwhMZk/WxLqhGYzuA4nLPmQ0nwSKLfCOyeOTlIAm/cfEEEfELuMItxP/qU3Bkh26M7XGJLZHUqZfWYdT/6nn7PzFoJuAOoTE5RHpKDzrO9p17jZbOkvjVDbIzrlulmJjNq0C7F1A0FxJaQACTdjToFfbK6FVajx6Zwoi0AjM6Dp1RYeJV1hnCk+4GYayMjuAzNN+4ET8otWbQa8yZjWLOH8siwWutS3FbDzF2i22OU11OYToRhqJkkVHje8gme5vZHkqXDvNOq91XDua3Nlp5GzaO0Q2TfjpZXxxAeT/S6P+JMfNO08V6JsgmZMhxE+QsFXmpWcNk9FkaMtRMntXCjFv9GKFYhps8hoae8Em48DyU+psKrTpBgAcAALnrWEXkK5d0mdMZQSdBvVbitr1ari0QCLwDvvDS8AiSRoOaSG2h7myzY7NVFVqOEVTsPFOHDRpzDU39UDeToArQtDYaXAFjaeabAZzDROkk7k/SoZQYyueJLnf5VKZJue06/PcAEg0A4tgHUGm0xne8f5j+AGoH0EnN1V3v8AHY1dOvZSSEFhv3GDF4PA8D90jMnm4QBzYMtbVzvcLB1R4gid4Ek+SdFBhGaRl1kXEA7j5hZkoJPhmjC3cuSJmRmSjRPVtBInLrH6CQ9hGoUeCwsM7Kdpu08j46fEDzUeV1rte/8AQ+KaHDFnHKHKjuq4Djn8QZMLRbBb+DiD/BP1WadUvP6vqtN0c/wtf3QB5gK9pZbrVnqZmtr2VNroxnEHqqNsMTiqXvj4XTuLdZd6KszYun3Zj5NK35dDzqPRELqFXHKbpdhs+Fed7CH/AJTf4ErG4Ny9HxNEPY5h0c0tPiI+q8yw0tJadQSDzBgqWtiyLqiV17JcW+1Te35fdNUHJyoSCHATElPLG3k5HO5YPM6VQGDEucYjxsAr3E3pGmGh1paJnrAAN614y30k6ab4e0tgOaS+kc0kktiCLz1b9blqjZnSDI+HASXQSYbFovAmZkqzGVc4r2+i/nQitrug3v6vnn9yTs7Zb3szCJBHVBuSAczCNxjceHerTZ+y6T2wJ6xgknrNcAXNI4QW/MFQqlVza2ai5rXECHAiHETBc2SHQNRB3p5216hy5slN9Rzesxp9G5zZblc43plxdYneNy8/q9BbBudXK/NdzX0/qcLEq7OH5ZKp0HZixxyVWdl4jK6ZMOGsHW+k85jPAHVcxom/oyfwz/HQqDsnlblopzsI6o6TmbUAgtfOU6xB3OuYO8Jqlh6baeVrmsaBJp1IdS5tP+XzGncsqq9N4kaLjgZrYUOAaHyJGVlcQRw9HVIgkcFHGzmNysqNxDHHQh2ZpIAGYGCG2HEBSqlNzAYL6bTyr0T9Y5lNU6/UEeie4RJD/QgyTMBpLQQIVpSlH5W/qv5gTGTjqVMMIZXOYTGZgzTJ3zBMpGGwYdd9R4uYa2mHnUw7NBIkRZWlGlULQ+KgETIxNuMyB3JgvJF6oLZzAftLj4Sy5F9Jhd96xrG5v8BNsfAirQY2CaNR5vDqzg1o3zlsN0abxouRmEm7RMBgFKkBOjqh178qS5zQ4ZH0iZvkpuqP09t8n5LuHefSk1aT3AgGahMZhAOWmbNFib8dFHOTj8Us/wA+o6Weg2XugdhzGva4EtyUWZQQcojNUdc3+SUXAzUJLGPIl5nO+dW050aSDfTmliiHPdUyCo60FzneibEgWNidLNG5SsI7PUhxD3fhza2oJsZA0PfZVZahJZiiTbjqN5A5gLvwqIEDc5+85ZvfUu+eqcpBjqDHZYjsAiINwDAMaSd/FWW12tcXFzWuDIDcwB699J4SFn8XjQ1ozODRMSTvdqGjVzj3KGpSseI856jRe5ZfCQujiQKkns6eATNSzSSQGiLucIFrnMY1tZRKWJzPyNpuFwM9QEMk6BoHaNjvGiViKeQONR4c/MW5jlY1sEHKwEw0QfGLrdp9LnN5s+FFTU+r01cVfFI7SxLHdkvf3tpvLbfxkBvxSrGY9Uw4EEEHWCCmn7Tp0w9lN2UQB1Q0g7wBMjLc2Gk9yZ2Zmdne6JflbYEAlskkefxU2q0FVdTnHPAui9RvuuUJpY8dyW2nJgLWbNpeiwhB1qOEcgQSfh8VXbE2UL1KlmN1PE+yOKnYrFF5zGw0aOA3BR6HTtPexvU9Upf24ldj3qz6DYeaz3eyz4uI+gKo8W+62XQjCZaLn+274Nt8y5as3wYiNFKF1CgHBec9JcN6LFv4Ph4/m1/5Ar0ZZbp3s/NTbWGtMwfdd9jHmU8HhnGUeErKdPDVZ/D1CRDXZSYgq2wtVwOSpZwvO4jipxCRiMA3EA5YbVAu3QO729/yWU2ns4EltVs7s2jx47+RkLVVKe8WIuCNQUt9WnW6leGv0FQf1jdz05Kjbp2nvreGaWm1aS9u5Zieauwr8O8PEOA7L4tcEQeGuh8FNwuJbUAdVkUqJD3kA9Z2YFlMD3g0nubum+i2n0fqUTLbtOhFwQqo1nCzpI4HT7KO3Xz2OE44l5RP/pULPjpnldk+fzLV3SKnWcXQ9rckEyJG8OEGQR3J92xnsaHZhUaR2nk5od7VjOv9lW7MwVB7xmAaBchrWs8zuHGIWkdiWvoENc10EDqkG2a2m5ebvjGPypi6d6mpuN+M9iDiKVJjGuY2q0mx9EMwbBjMWk2HJMVcPnaXSHAET6SiJIJ3G8+as8Ji20muqVDla0GTcwA47hdYurjzVrVDTxWKfSc4kBtAxfdmLRbdpuXKYymsrj8S7Ft8Ghwpc/DmmwtDg4RIlurQAQ3Qa/Zdr4L0AaHNpibD0dDNpxdFvFUT3M/0qju+rWI/4l4HwTVClRc8GsxuUerSdTk9xcagsmUMcNv+feSbccmibi3NBd1wDLYcA0dmTDY5Kz2bsekGlxzOuT13F28rO4nazXRDKgGfNZod1bCOo47lPrdK8OQylnfSzOAcX0qrTBN46qj9uyXYjluS4JhwjcRUIJc1jDbKQ0WGhtcXCgY/a9HCGXGBn6gALnGBc9+upPireriqNFriJAiA1oz1DMXyjebWWT2w2liQAKb+oCcrwaVUyRL2uNgR7JseYCm01MZ2qNj+HyiKTm4/CmTau321x1GvAAtOWb6uIzaqortaXU6wOdjZYbSWnOHTlPESDvs1VZ2W5tmMrn3nsa3xdl+qmubXosbTptD2RmqejbnMv3Q6XFogCd5B7gPQ11U6eSlURqFl1bqmuPPTkcx22fwyGnrGsXmRbL1pEHiSDB0UZ9CvXbDstKmTNxd2hmNToO6yk/tzWgFtGHzEvphovwkAzyurJmAc95ABN+ZU+o1so8Vrl+f2IdN6XBc2tJLx+/UrMHsWm0+tUdxcYb5D7rT4DZYAz1eqwWFoJ/hY1SKOAZQ7YD6m6mNB3vP0SnAuOeqeW4AcANwUcKrLXuueQu1NVScNPHH29/xHH1jUi2Vjey3h3niUzWebBupMDmd/hdPVXwFU4mtJsryWOEZbbb5OVMP+JkaS4zE8XH+69N2fhRSpsYPVaB47z5ysb0O2Znq+kI6tO/8AMdPLXyW6UU32GQQhCFGdBNYnDh7HMcJDgWkdxsnUIA8nxuDdQqupu1adeI1DvEXUynji4sJPZBHeZELUdMdh+lZ6Vg69MXHtM1I5jXzWFpvhWIvKEaNHRqyg4QF2ZVuGxKsaVddxk50HKNapTs0y32XXb5bvBNVm0KnbY6keLes3y1+BUkOQaQKWdcZ9UPC2dbzFlS7o210+jcyoCCCJgkHUFpS8FsptAPaabmZwBMaQZi26VMqYEFRaor0r06jsuuUnMPyumyo3aGE44LX9W7JJzw2ujMxt3FV7l9ZzKbzApUaGZ5hxIzOJJJtM2Hcq0UHEjO18ns/tFao9593D0oPnYb1tqnSA+vRY9triWO79JB8ky5+DfnJZUoucAHOaLkbuuw5lS/pHFYi/+v0L8NWscozlLBNa6DkDtcop0Wu55Qyo8fmClmjbS3Jx+Hoz8lbYbZuEDMtOs1jd/Ve0k8XEiXHvModsPC78WB4//lVZaXUZ4Sx9SdamruzN1cEx0lgpujX8Om+OfoRTqN/ISogZDZ/Fa32qNU16VuNN/WEd+i1dfY2BkOdiHFw0cwPz/ma2fDROVP2AEuyVKjnAA9WA6NJzESe+JViOmsxzgV6utdMlVgH1SOtVFWmWZhFL0bxe0mdbE3G5da1znHNTqBz4GYmm4ZRf1DZX7K9PLLMNukBzuGlgPrvTmHxteOzTp8A1kkcy4lTx0DeNz/IhfqKj8qKGjsKq7RrjyBVhT6Luj8TK0cXvyEcYIM/FWLn1ndqo/wADlHk2Eluzxqbq1DQxjzkit9VtmsJIj4XYuDpOz3qVBplzOjk55gcwpv7W6IpNFFvdd55u+yU3DgLpeArcaoxM6d859WN08MGpNdwIgpNWuoVbEKQiOYmvuCZw+HL3AASSYA7yuNbJWx6LbFygVXi57I4D2vFLJ4GSLfZGzxRpBg11ceLjr9vBTUIVcYEIQgAQhCABYbpX0b9GTVpjqG7gPVJ3+6fgtyuObIg3BsQup4A8ja6FKo4uFfdIeihZNSkJbqW6lvLiPkss5hCnTyJgu6OMTuDxpdMiI5jwuqFlYhS6ONXe4F+Hrqoae32TF7WmLfOVY4faLX9lwPz8k+GINbTwu9o1sYHxUI0m6jgrsVUn0DL9Vt+4KvOrLyieNmFhlE/BRcaJPowRoPFWg2YQbPgciSo1egGuvru7+BAUDg11JlNPoQmYUan9dwG5SsHs3OZ3Tf7BRW4skHJTzmYuSAJ3kNj5qfgn4nKerTaG7gDF77ynjHnkWUuOC2FILuVNUKzi0F4yu3hDqytFUcJSHVVHqYlRamJQBKqV1GqYhRnVk056Do5UrJtjZQymStXsLozo+qIGobvPe7gO5K3g7gb6O9H80VKg6u4e1/b5rWgIAhdUDeRwQhC4AIQhAAhCEACEIQAQs7tzoo2pL6UNdvbo0/Y/BaJC6ngDyfFYNzHFrgQRqDYqOvU9p7Jp12w8X3OHaHjw7liNr9HH0TJGZu5w08eBUsZ5FaMdimOpuJF2kzyncVyljhvsVdPoqFW2Ww7o5fZWFPyROHgfw22Xt9bMOBv8dVbYPbTX20PD7cVl37IcOy4eMj7p7A4FzHBxItNh3iNUPaziya4YxHpwSDaRod45KlFcpQrlRkhcMqtEwAJ14HmEv9tgQIA4BU3pyuGsuYAsq2KsYUOliXAXTBqIlGOcnc8YHXVpSZXGsUinhiUAMBql4LZrqjgGgk/q5O4K52X0ac+HO6rfieQ+q1OEwTKbcrBA+J7yd6SU8dDqRXbI6OtpQ50Of8By7+9XKEKJvIwIQhcAEIQgAQhCABCEIAEIQgAQhCABcc2dV1CAKTaHRam+7OofNvlu8Fncb0YqM9WRxbcfcLeoTKTRzB5a/AkJo4Yr0/EYBj+00Hvi/mLqur9F6Z7JLfIj4p1NHMHnxorno1tKvRE+q5p5gj7qK7opU4A/zBNuQYMvkQGLUDorU4D8wT1Lok7eWjzP0RuRzBlW0CVJpYIrYYfoswdpxPIR91ZYfZtNnZaJ46nzKVzR3BlMD0ee/wBWBxNv7laLAbCZTues7idByCs0JHJs7gEIQlOghCEACEIQAIQhAAhCEACEIQAIQhAAhCEACEIQAIQhAHF1CFwDi6hCAOFC6hcAEIQmAEIQgAQhCABCEIAEIQgAQhCABCEIA//Z"/>
          <p:cNvSpPr>
            <a:spLocks noChangeAspect="1" noChangeArrowheads="1"/>
          </p:cNvSpPr>
          <p:nvPr/>
        </p:nvSpPr>
        <p:spPr bwMode="auto">
          <a:xfrm>
            <a:off x="673100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4108" name="Picture 12" descr="http://t3.gstatic.com/images?q=tbn:ANd9GcTYDP3oDAT8uf6gL380fqq9htwE1llvbwyAiWCCGczOltSjHqAn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65" y="2708920"/>
            <a:ext cx="3815311" cy="2857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4050676" y="2708920"/>
            <a:ext cx="46257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3200" dirty="0">
                <a:solidFill>
                  <a:schemeClr val="tx2"/>
                </a:solidFill>
              </a:rPr>
              <a:t>Dit is een cel.</a:t>
            </a:r>
          </a:p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3200" dirty="0">
                <a:solidFill>
                  <a:schemeClr val="tx2"/>
                </a:solidFill>
              </a:rPr>
              <a:t>Cellen zijn heel klein.</a:t>
            </a:r>
          </a:p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3200" dirty="0">
                <a:solidFill>
                  <a:schemeClr val="tx2"/>
                </a:solidFill>
              </a:rPr>
              <a:t>Zo klein dat je ze niet kunt zien.</a:t>
            </a:r>
          </a:p>
          <a:p>
            <a:pPr marL="457200" indent="-457200">
              <a:buFont typeface="Candara" panose="020E0502030303020204" pitchFamily="34" charset="0"/>
              <a:buChar char="*"/>
            </a:pPr>
            <a:r>
              <a:rPr lang="nl-NL" sz="3200" dirty="0">
                <a:solidFill>
                  <a:schemeClr val="tx2"/>
                </a:solidFill>
              </a:rPr>
              <a:t>Mensen zijn gemaakt van wel honderd duizend miljoen cellen.</a:t>
            </a:r>
          </a:p>
        </p:txBody>
      </p:sp>
    </p:spTree>
    <p:extLst>
      <p:ext uri="{BB962C8B-B14F-4D97-AF65-F5344CB8AC3E}">
        <p14:creationId xmlns:p14="http://schemas.microsoft.com/office/powerpoint/2010/main" val="29875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In </a:t>
            </a:r>
            <a:r>
              <a:rPr lang="nl-NL" sz="3200" dirty="0"/>
              <a:t>de cel zit een kern.</a:t>
            </a:r>
          </a:p>
          <a:p>
            <a:r>
              <a:rPr lang="nl-NL" sz="3200" dirty="0"/>
              <a:t>De kern bestuurt de cel.</a:t>
            </a:r>
          </a:p>
          <a:p>
            <a:r>
              <a:rPr lang="nl-NL" sz="3200" dirty="0"/>
              <a:t>In de kern zitten draadjes.</a:t>
            </a:r>
          </a:p>
          <a:p>
            <a:r>
              <a:rPr lang="nl-NL" sz="3200" dirty="0"/>
              <a:t>Dat zijn chromosomen.</a:t>
            </a:r>
          </a:p>
          <a:p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Celkern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64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Chromosomen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429000"/>
            <a:ext cx="3248025" cy="1952625"/>
          </a:xfrm>
        </p:spPr>
      </p:pic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>
          <a:xfrm>
            <a:off x="3275856" y="1700808"/>
            <a:ext cx="5760640" cy="4455400"/>
          </a:xfrm>
        </p:spPr>
        <p:txBody>
          <a:bodyPr>
            <a:noAutofit/>
          </a:bodyPr>
          <a:lstStyle/>
          <a:p>
            <a:r>
              <a:rPr lang="nl-NL" sz="3200" dirty="0"/>
              <a:t>Chromosomen zijn belangrijk.</a:t>
            </a:r>
          </a:p>
          <a:p>
            <a:r>
              <a:rPr lang="nl-NL" sz="3200" dirty="0"/>
              <a:t>In de chromosomen zit informatie.</a:t>
            </a:r>
          </a:p>
          <a:p>
            <a:r>
              <a:rPr lang="nl-NL" sz="3200" dirty="0" smtClean="0"/>
              <a:t>Het zorgt </a:t>
            </a:r>
            <a:r>
              <a:rPr lang="nl-NL" sz="3200" dirty="0"/>
              <a:t>ervoor of je een jongen of een meisje bent,</a:t>
            </a:r>
          </a:p>
          <a:p>
            <a:r>
              <a:rPr lang="nl-NL" sz="3200" dirty="0"/>
              <a:t>Of je lang bent of kort,</a:t>
            </a:r>
          </a:p>
          <a:p>
            <a:r>
              <a:rPr lang="nl-NL" sz="3200" dirty="0"/>
              <a:t>Of je blond haar hebt of bruin,</a:t>
            </a:r>
          </a:p>
          <a:p>
            <a:r>
              <a:rPr lang="nl-NL" sz="3200" dirty="0"/>
              <a:t>Of je goed kan voetballen of kan tekenen.</a:t>
            </a:r>
          </a:p>
        </p:txBody>
      </p:sp>
    </p:spTree>
    <p:extLst>
      <p:ext uri="{BB962C8B-B14F-4D97-AF65-F5344CB8AC3E}">
        <p14:creationId xmlns:p14="http://schemas.microsoft.com/office/powerpoint/2010/main" val="157933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3200" dirty="0"/>
              <a:t>In elke celkern zitten 23 verschillende chromosomen.</a:t>
            </a:r>
          </a:p>
          <a:p>
            <a:r>
              <a:rPr lang="nl-NL" sz="3200" dirty="0"/>
              <a:t>Van elk chromosoom heb je er twee.</a:t>
            </a:r>
          </a:p>
          <a:p>
            <a:r>
              <a:rPr lang="nl-NL" sz="3200" dirty="0"/>
              <a:t>Dus iedereen heeft 23 keer 2 is 46 chromosomen.</a:t>
            </a:r>
          </a:p>
          <a:p>
            <a:r>
              <a:rPr lang="nl-NL" sz="3200" dirty="0"/>
              <a:t>Bijna alle mensen hebben 46 chromosomen in elke cel</a:t>
            </a:r>
            <a:r>
              <a:rPr lang="nl-NL" sz="3200" dirty="0" smtClean="0"/>
              <a:t>.</a:t>
            </a:r>
            <a:endParaRPr lang="nl-NL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46 chromosomen per cel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595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492</TotalTime>
  <Words>567</Words>
  <Application>Microsoft Office PowerPoint</Application>
  <PresentationFormat>Diavoorstelling (4:3)</PresentationFormat>
  <Paragraphs>100</Paragraphs>
  <Slides>19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Golfvorm</vt:lpstr>
      <vt:lpstr>Downsyndroom</vt:lpstr>
      <vt:lpstr>Spreekbeurt</vt:lpstr>
      <vt:lpstr>Downsyndroom</vt:lpstr>
      <vt:lpstr>Wat is Downsyndroom?</vt:lpstr>
      <vt:lpstr>Wat is Downsyndroom?</vt:lpstr>
      <vt:lpstr>Cellen</vt:lpstr>
      <vt:lpstr>Celkern</vt:lpstr>
      <vt:lpstr>Chromosomen</vt:lpstr>
      <vt:lpstr>46 chromosomen per cel</vt:lpstr>
      <vt:lpstr>Downsyndroom</vt:lpstr>
      <vt:lpstr>Trisomie 21</vt:lpstr>
      <vt:lpstr>Downsyndroom</vt:lpstr>
      <vt:lpstr>Hoe is Downsyndroom?</vt:lpstr>
      <vt:lpstr>Hoe is Downsyndroom?</vt:lpstr>
      <vt:lpstr>Wat heb ik geleerd?</vt:lpstr>
      <vt:lpstr>Oefenen</vt:lpstr>
      <vt:lpstr>Iedereen is anders</vt:lpstr>
      <vt:lpstr>…..(eigen naam invullen)</vt:lpstr>
      <vt:lpstr>Ik heb Downsyndroom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Downsyndroom</dc:title>
  <dc:creator>Lieke Koets</dc:creator>
  <cp:lastModifiedBy>Regina Lamberts</cp:lastModifiedBy>
  <cp:revision>21</cp:revision>
  <cp:lastPrinted>2013-06-23T18:54:52Z</cp:lastPrinted>
  <dcterms:created xsi:type="dcterms:W3CDTF">2013-06-23T15:10:04Z</dcterms:created>
  <dcterms:modified xsi:type="dcterms:W3CDTF">2014-11-13T12:56:37Z</dcterms:modified>
</cp:coreProperties>
</file>